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7FFFDF83_7E4F84E3.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7FFFDF81_7050E82E.xml" ContentType="application/vnd.ms-powerpoint.comment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7FFFE17F_7E81761F.xml" ContentType="application/vnd.ms-powerpoint.comment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 id="2147483706" r:id="rId5"/>
  </p:sldMasterIdLst>
  <p:notesMasterIdLst>
    <p:notesMasterId r:id="rId48"/>
  </p:notesMasterIdLst>
  <p:handoutMasterIdLst>
    <p:handoutMasterId r:id="rId49"/>
  </p:handoutMasterIdLst>
  <p:sldIdLst>
    <p:sldId id="328" r:id="rId6"/>
    <p:sldId id="278" r:id="rId7"/>
    <p:sldId id="2147475291" r:id="rId8"/>
    <p:sldId id="2147476165" r:id="rId9"/>
    <p:sldId id="2147475331" r:id="rId10"/>
    <p:sldId id="2147476069" r:id="rId11"/>
    <p:sldId id="284" r:id="rId12"/>
    <p:sldId id="280" r:id="rId13"/>
    <p:sldId id="2147476070" r:id="rId14"/>
    <p:sldId id="2147475292" r:id="rId15"/>
    <p:sldId id="2147476162" r:id="rId16"/>
    <p:sldId id="2147476100" r:id="rId17"/>
    <p:sldId id="2147475329" r:id="rId18"/>
    <p:sldId id="2147475296" r:id="rId19"/>
    <p:sldId id="2147475839" r:id="rId20"/>
    <p:sldId id="2147476176" r:id="rId21"/>
    <p:sldId id="2147476175" r:id="rId22"/>
    <p:sldId id="257" r:id="rId23"/>
    <p:sldId id="258" r:id="rId24"/>
    <p:sldId id="259" r:id="rId25"/>
    <p:sldId id="260" r:id="rId26"/>
    <p:sldId id="263" r:id="rId27"/>
    <p:sldId id="261" r:id="rId28"/>
    <p:sldId id="262" r:id="rId29"/>
    <p:sldId id="275" r:id="rId30"/>
    <p:sldId id="2147476177" r:id="rId31"/>
    <p:sldId id="306" r:id="rId32"/>
    <p:sldId id="304" r:id="rId33"/>
    <p:sldId id="319" r:id="rId34"/>
    <p:sldId id="327" r:id="rId35"/>
    <p:sldId id="321" r:id="rId36"/>
    <p:sldId id="291" r:id="rId37"/>
    <p:sldId id="323" r:id="rId38"/>
    <p:sldId id="326" r:id="rId39"/>
    <p:sldId id="311" r:id="rId40"/>
    <p:sldId id="314" r:id="rId41"/>
    <p:sldId id="313" r:id="rId42"/>
    <p:sldId id="316" r:id="rId43"/>
    <p:sldId id="317" r:id="rId44"/>
    <p:sldId id="318" r:id="rId45"/>
    <p:sldId id="274" r:id="rId46"/>
    <p:sldId id="2147476178" r:id="rId47"/>
  </p:sldIdLst>
  <p:sldSz cx="12192000" cy="6858000"/>
  <p:notesSz cx="6858000" cy="9144000"/>
  <p:defaultTex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D25060A-B89C-7D85-9295-03BAF18EE419}" name="Clint van der Wal" initials="Cv" userId="S::clint.van.der.wal@fudura.net::f6220968-bbd2-4cbf-8c76-424ab888d685" providerId="AD"/>
  <p188:author id="{8503726D-B595-AAC1-90F9-121CF3D3EA2F}" name="Erwin Mulder" initials="" userId="S::erwin.mulder@fudura.net::e8682238-0d41-49e0-a041-6644637135c0" providerId="AD"/>
  <p188:author id="{24EFA28F-702A-90EB-76DA-4B4C6CCD65DA}" name="van Hemel, Michiel" initials="vHM" userId="S::michiel.van.hemel@accenture.com::cabd3159-0dab-4d78-aa0c-f367c640ce45" providerId="AD"/>
  <p188:author id="{94DA2299-E419-63D3-041E-DEB37C905E12}" name="Daan Pelders" initials="DP" userId="S::daan.pelders@fudura.net::e6feabbe-8cb1-4bf6-85a7-1ee30e13a78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296B"/>
    <a:srgbClr val="FFBE00"/>
    <a:srgbClr val="FBA80A"/>
    <a:srgbClr val="00B0B2"/>
    <a:srgbClr val="E4F7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48"/>
    <p:restoredTop sz="94658"/>
  </p:normalViewPr>
  <p:slideViewPr>
    <p:cSldViewPr snapToGrid="0">
      <p:cViewPr varScale="1">
        <p:scale>
          <a:sx n="59" d="100"/>
          <a:sy n="59" d="100"/>
        </p:scale>
        <p:origin x="8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handoutMaster" Target="handoutMasters/handoutMaster1.xml"/></Relationships>
</file>

<file path=ppt/comments/modernComment_7FFFDF81_7050E82E.xml><?xml version="1.0" encoding="utf-8"?>
<p188:cmLst xmlns:a="http://schemas.openxmlformats.org/drawingml/2006/main" xmlns:r="http://schemas.openxmlformats.org/officeDocument/2006/relationships" xmlns:p188="http://schemas.microsoft.com/office/powerpoint/2018/8/main">
  <p188:cm id="{952CE7BB-5182-412C-9BC1-8C542F9D753D}" authorId="{DD25060A-B89C-7D85-9295-03BAF18EE419}" status="resolved" created="2026-01-09T10:19:48.585">
    <pc:sldMkLst xmlns:pc="http://schemas.microsoft.com/office/powerpoint/2013/main/command">
      <pc:docMk/>
      <pc:sldMk cId="1884350510" sldId="2147475329"/>
    </pc:sldMkLst>
    <p188:replyLst>
      <p188:reply id="{B7FC9FEC-5932-4677-A61A-56B7BEA02E26}" authorId="{8503726D-B595-AAC1-90F9-121CF3D3EA2F}" created="2026-01-14T20:02:46.608">
        <p188:txBody>
          <a:bodyPr/>
          <a:lstStyle/>
          <a:p>
            <a:r>
              <a:rPr lang="nl-NL"/>
              <a:t>Ik zou 'waar start je vandaag' hernoemen naar 'waar begin je?'
Ik zou het nummer 4 weghalen en noteren: 'als stap 1 t/m 3 onvoldoende impact heeft om met netcongestie om te gaan, dan kan het interessant zijn om te kijken naar Samenwerken.'</a:t>
            </a:r>
          </a:p>
        </p188:txBody>
      </p188:reply>
      <p188:reply id="{CA64AF2C-6224-44E0-B9E6-71A80CD1EF1C}" authorId="{94DA2299-E419-63D3-041E-DEB37C905E12}" created="2026-01-16T10:07:51.531">
        <p188:txBody>
          <a:bodyPr/>
          <a:lstStyle/>
          <a:p>
            <a:r>
              <a:rPr lang="nl-NL"/>
              <a:t>[@Erwin Mulder]  en [@Clint van der Wal]  ik zie op de website van enexis een vrijwel gelijk stappenplan staan: https://www.enexis.nl/zakelijk/mijn-stroomnet/wat-kunt-u-zelf-doen#stappenplan. Dit kan wellicht helpen om verhaal in te vullen én we kunnen benadrukken dat dit stappenplan ook in lijn is met wat netbeheerders aanbevelen?</a:t>
            </a:r>
          </a:p>
        </p188:txBody>
      </p188:reply>
      <p188:reply id="{74AC30AF-DE56-4253-B74E-0579A865A77C}" authorId="{8503726D-B595-AAC1-90F9-121CF3D3EA2F}" created="2026-01-20T09:48:41.187">
        <p188:txBody>
          <a:bodyPr/>
          <a:lstStyle/>
          <a:p>
            <a:r>
              <a:rPr lang="nl-NL"/>
              <a:t>Eens, ga ik benoemen!</a:t>
            </a:r>
          </a:p>
        </p188:txBody>
      </p188:reply>
    </p188:replyLst>
    <p188:txBody>
      <a:bodyPr/>
      <a:lstStyle/>
      <a:p>
        <a:r>
          <a:rPr lang="nl-NL"/>
          <a:t>Even bepalen hoe we dit verwerken in slides en verhaal. We willen er naartoe verwijzen in ons verhaal zeiden jullie toch [@Daan] [@Erwin]. We kunnen hem in zijlijn op laten maken, maar eest ff basisinput op orde. </a:t>
        </a:r>
      </a:p>
    </p188:txBody>
  </p188:cm>
  <p188:cm id="{3898C3DB-AC83-40AF-A77A-826A5BC70FC7}" authorId="{8503726D-B595-AAC1-90F9-121CF3D3EA2F}" status="resolved" created="2026-01-14T20:03:14.531">
    <ac:txMkLst xmlns:ac="http://schemas.microsoft.com/office/drawing/2013/main/command">
      <pc:docMk xmlns:pc="http://schemas.microsoft.com/office/powerpoint/2013/main/command"/>
      <pc:sldMk xmlns:pc="http://schemas.microsoft.com/office/powerpoint/2013/main/command" cId="1884350510" sldId="2147475329"/>
      <ac:spMk id="20" creationId="{C41985AF-521E-545B-82FD-05F861446ED7}"/>
      <ac:txMk cp="3" len="9">
        <ac:context len="111" hash="2717713181"/>
      </ac:txMk>
    </ac:txMkLst>
    <p188:replyLst>
      <p188:reply id="{3642EA44-4729-4722-877E-05CA3A6C08E0}" authorId="{94DA2299-E419-63D3-041E-DEB37C905E12}" created="2026-01-15T07:38:45.885">
        <p188:txBody>
          <a:bodyPr/>
          <a:lstStyle/>
          <a:p>
            <a:r>
              <a:rPr lang="nl-NL"/>
              <a:t>Assets die flexibiliteit leveren. Dus niet energieoplossingen die je bijv flexibel kan huren oid. Dat is denk ik je vraag toch?</a:t>
            </a:r>
          </a:p>
        </p188:txBody>
      </p188:reply>
      <p188:reply id="{711CBC05-A998-4843-9E73-F23ED8183462}" authorId="{8503726D-B595-AAC1-90F9-121CF3D3EA2F}" created="2026-01-15T19:44:58.514">
        <p188:txBody>
          <a:bodyPr/>
          <a:lstStyle/>
          <a:p>
            <a:r>
              <a:rPr lang="nl-NL"/>
              <a:t>Ja dat is mijn vraag. Dat dacht ik al, maar dubbelcheck even. Sluit aan bij jouw stuk van flexibel vermogen.</a:t>
            </a:r>
          </a:p>
        </p188:txBody>
      </p188:reply>
    </p188:replyLst>
    <p188:txBody>
      <a:bodyPr/>
      <a:lstStyle/>
      <a:p>
        <a:r>
          <a:rPr lang="nl-NL"/>
          <a:t>[@Daan Pelders] wat bedoelde je hier met flexibele? In welke context?</a:t>
        </a:r>
      </a:p>
    </p188:txBody>
  </p188:cm>
</p188:cmLst>
</file>

<file path=ppt/comments/modernComment_7FFFDF83_7E4F84E3.xml><?xml version="1.0" encoding="utf-8"?>
<p188:cmLst xmlns:a="http://schemas.openxmlformats.org/drawingml/2006/main" xmlns:r="http://schemas.openxmlformats.org/officeDocument/2006/relationships" xmlns:p188="http://schemas.microsoft.com/office/powerpoint/2018/8/main">
  <p188:cm id="{1A257D9C-1893-43A0-A5C5-36B67256F7D5}" authorId="{DD25060A-B89C-7D85-9295-03BAF18EE419}" created="2026-01-07T11:48:23.154">
    <pc:sldMkLst xmlns:pc="http://schemas.microsoft.com/office/powerpoint/2013/main/command">
      <pc:docMk/>
      <pc:sldMk cId="2119140579" sldId="2147475331"/>
    </pc:sldMkLst>
    <p188:replyLst>
      <p188:reply id="{C2605D8D-01CC-472E-B1EC-B417F5C530B5}" authorId="{8503726D-B595-AAC1-90F9-121CF3D3EA2F}" created="2026-01-21T13:39:29.341">
        <p188:txBody>
          <a:bodyPr/>
          <a:lstStyle/>
          <a:p>
            <a:r>
              <a:rPr lang="nl-NL"/>
              <a:t>[@Daan Pelders] hier geen generatoren en PQ?</a:t>
            </a:r>
          </a:p>
        </p188:txBody>
      </p188:reply>
    </p188:replyLst>
    <p188:txBody>
      <a:bodyPr/>
      <a:lstStyle/>
      <a:p>
        <a:r>
          <a:rPr lang="nl-NL"/>
          <a:t>Niet gepast bij deze inhoud hier, wellicht later een vorm van dit. Passend bij onze boodschap aan het einde van het webinar zoals Daan omschreef. </a:t>
        </a:r>
      </a:p>
    </p188:txBody>
  </p188:cm>
</p188:cmLst>
</file>

<file path=ppt/comments/modernComment_7FFFE17F_7E81761F.xml><?xml version="1.0" encoding="utf-8"?>
<p188:cmLst xmlns:a="http://schemas.openxmlformats.org/drawingml/2006/main" xmlns:r="http://schemas.openxmlformats.org/officeDocument/2006/relationships" xmlns:p188="http://schemas.microsoft.com/office/powerpoint/2018/8/main">
  <p188:cm id="{6C8019FA-DB55-43D9-8DFF-B529F93013D2}" authorId="{DD25060A-B89C-7D85-9295-03BAF18EE419}" status="resolved" created="2026-01-20T15:13:04.885">
    <pc:sldMkLst xmlns:pc="http://schemas.microsoft.com/office/powerpoint/2013/main/command">
      <pc:docMk/>
      <pc:sldMk cId="2122413599" sldId="2147475839"/>
    </pc:sldMkLst>
    <p188:replyLst>
      <p188:reply id="{314A52D4-AF9B-48F4-AC48-638927654842}" authorId="{8503726D-B595-AAC1-90F9-121CF3D3EA2F}" created="2026-01-20T17:20:52.715">
        <p188:txBody>
          <a:bodyPr/>
          <a:lstStyle/>
          <a:p>
            <a:r>
              <a:rPr lang="nl-NL"/>
              <a:t>Ik zou wel graag de lijn aan de onderkant er ook bij hebben, kan dat? verder veel beter dit! Thx!</a:t>
            </a:r>
          </a:p>
        </p188:txBody>
      </p188:reply>
    </p188:replyLst>
    <p188:txBody>
      <a:bodyPr/>
      <a:lstStyle/>
      <a:p>
        <a:r>
          <a:rPr lang="nl-NL"/>
          <a:t>[@Erwin] vind je dit wat? </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E6CA138-6D47-9422-0A39-7BC8A99506C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0227439B-6B88-A7E8-7153-BC375EFF1E3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BC77EB-DE31-D548-A8C4-E83D9A54E1A7}" type="datetimeFigureOut">
              <a:rPr lang="en-GB" smtClean="0"/>
              <a:t>19/08/2026</a:t>
            </a:fld>
            <a:endParaRPr lang="en-GB"/>
          </a:p>
        </p:txBody>
      </p:sp>
      <p:sp>
        <p:nvSpPr>
          <p:cNvPr id="4" name="Footer Placeholder 3">
            <a:extLst>
              <a:ext uri="{FF2B5EF4-FFF2-40B4-BE49-F238E27FC236}">
                <a16:creationId xmlns:a16="http://schemas.microsoft.com/office/drawing/2014/main" id="{D9DB27D8-1AB9-5C69-D867-49AE4346533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9CEE1045-379F-71C2-7766-33836CF72A1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501F777-81D6-AA45-83CD-EA7D0876C4F1}" type="slidenum">
              <a:rPr lang="en-GB" smtClean="0"/>
              <a:t>‹nr.›</a:t>
            </a:fld>
            <a:endParaRPr lang="en-GB"/>
          </a:p>
        </p:txBody>
      </p:sp>
    </p:spTree>
    <p:extLst>
      <p:ext uri="{BB962C8B-B14F-4D97-AF65-F5344CB8AC3E}">
        <p14:creationId xmlns:p14="http://schemas.microsoft.com/office/powerpoint/2010/main" val="373300384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C56D4E-F5E5-1749-A337-C1F99DFDCE63}" type="datetimeFigureOut">
              <a:rPr lang="en-GB" smtClean="0"/>
              <a:t>19/08/2026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D3ABB2-E0B6-8447-85B7-63995E4CAC2E}" type="slidenum">
              <a:rPr lang="en-GB" smtClean="0"/>
              <a:t>‹nr.›</a:t>
            </a:fld>
            <a:endParaRPr lang="en-GB"/>
          </a:p>
        </p:txBody>
      </p:sp>
    </p:spTree>
    <p:extLst>
      <p:ext uri="{BB962C8B-B14F-4D97-AF65-F5344CB8AC3E}">
        <p14:creationId xmlns:p14="http://schemas.microsoft.com/office/powerpoint/2010/main" val="231242174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data.partnersinenergie.nl/capaciteitskaart/totaal/afname"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persportaal.anp.nl/artikel/7409caae-a326-4393-bff4-651041afa60a/14000-bedrijven-wachten-maar-het-stroomnet-is-nog-niet-vol" TargetMode="External"/><Relationship Id="rId5" Type="http://schemas.openxmlformats.org/officeDocument/2006/relationships/hyperlink" Target="https://www.rtl.nl/nieuws/economie/artikel/5531961/wachtrij-stroomaansluitingen-loopt-op-naar-14000-ondernemers-voelen" TargetMode="External"/><Relationship Id="rId4" Type="http://schemas.openxmlformats.org/officeDocument/2006/relationships/hyperlink" Target="https://data.partnersinenergie.nl/capaciteitskaart/totaal/invoeding"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Dit is een voorblad kies welke jij mooi vindt. </a:t>
            </a:r>
            <a:br>
              <a:rPr lang="nl-NL"/>
            </a:br>
            <a:r>
              <a:rPr lang="nl-NL"/>
              <a:t>Pas de classificatie (publiek/intern/vertrouwelijk) aan, door dat wat niet relevant is weg te halen. </a:t>
            </a:r>
            <a:br>
              <a:rPr lang="nl-NL"/>
            </a:br>
            <a:r>
              <a:rPr lang="nl-NL"/>
              <a:t>Weten hoe de informatieclassificatie werkt? Lees het op Joost bij Privacy &amp; Security</a:t>
            </a:r>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4215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@Heleen kunnen we van sheet 5 en 6 misschien een soort integratie maken? In één plaat uitleg over Fudura en wat we doen.</a:t>
            </a:r>
          </a:p>
          <a:p>
            <a:endParaRPr lang="nl-NL"/>
          </a:p>
        </p:txBody>
      </p:sp>
      <p:sp>
        <p:nvSpPr>
          <p:cNvPr id="4" name="Tijdelijke aanduiding voor voettekst 3"/>
          <p:cNvSpPr>
            <a:spLocks noGrp="1"/>
          </p:cNvSpPr>
          <p:nvPr>
            <p:ph type="ftr" sz="quarter" idx="4"/>
          </p:nvPr>
        </p:nvSpPr>
        <p:spPr/>
        <p:txBody>
          <a:bodyPr/>
          <a:lstStyle/>
          <a:p>
            <a:endParaRPr lang="en-GB"/>
          </a:p>
        </p:txBody>
      </p:sp>
      <p:sp>
        <p:nvSpPr>
          <p:cNvPr id="5" name="Tijdelijke aanduiding voor dianummer 4"/>
          <p:cNvSpPr>
            <a:spLocks noGrp="1"/>
          </p:cNvSpPr>
          <p:nvPr>
            <p:ph type="sldNum" sz="quarter" idx="5"/>
          </p:nvPr>
        </p:nvSpPr>
        <p:spPr/>
        <p:txBody>
          <a:bodyPr/>
          <a:lstStyle/>
          <a:p>
            <a:fld id="{5AD3ABB2-E0B6-8447-85B7-63995E4CAC2E}" type="slidenum">
              <a:rPr lang="en-GB" smtClean="0"/>
              <a:t>4</a:t>
            </a:fld>
            <a:endParaRPr lang="en-GB"/>
          </a:p>
        </p:txBody>
      </p:sp>
    </p:spTree>
    <p:extLst>
      <p:ext uri="{BB962C8B-B14F-4D97-AF65-F5344CB8AC3E}">
        <p14:creationId xmlns:p14="http://schemas.microsoft.com/office/powerpoint/2010/main" val="4215516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Alles wat je nodig hebt om je energievoorziening betrouwbaar, </a:t>
            </a:r>
            <a:r>
              <a:rPr lang="nl-NL" err="1"/>
              <a:t>efficient</a:t>
            </a:r>
            <a:r>
              <a:rPr lang="nl-NL"/>
              <a:t> en flexibel te maken!</a:t>
            </a:r>
          </a:p>
          <a:p>
            <a:r>
              <a:rPr lang="nl-NL"/>
              <a:t>@Heleen kunnen we van sheet 5 en 6 misschien een soort integratie maken? In één plaat uitleg over Fudura en wat we doen.</a:t>
            </a:r>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342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A4133-9458-8877-33AA-F1A890E0CD6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3AA2C96-0D5A-8CB3-C883-7906F50428D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AC816D5-D709-4416-0F04-0C9627F39119}"/>
              </a:ext>
            </a:extLst>
          </p:cNvPr>
          <p:cNvSpPr>
            <a:spLocks noGrp="1"/>
          </p:cNvSpPr>
          <p:nvPr>
            <p:ph type="body" idx="1"/>
          </p:nvPr>
        </p:nvSpPr>
        <p:spPr/>
        <p:txBody>
          <a:bodyPr/>
          <a:lstStyle/>
          <a:p>
            <a:r>
              <a:rPr lang="nl-NL" b="1"/>
              <a:t>1. Waar loop jij op dit moment het meest tegenaan?</a:t>
            </a:r>
          </a:p>
          <a:p>
            <a:r>
              <a:rPr lang="nl-NL"/>
              <a:t>A. Geen ruimte op het net voor uitbreiding</a:t>
            </a:r>
            <a:br>
              <a:rPr lang="nl-NL"/>
            </a:br>
            <a:r>
              <a:rPr lang="nl-NL"/>
              <a:t>B. Onzekerheid over energiekosten</a:t>
            </a:r>
            <a:br>
              <a:rPr lang="nl-NL"/>
            </a:br>
            <a:r>
              <a:rPr lang="nl-NL"/>
              <a:t>C. Moeilijkheid om te verduurzamen binnen bestaande aansluiting</a:t>
            </a:r>
            <a:br>
              <a:rPr lang="nl-NL"/>
            </a:br>
            <a:r>
              <a:rPr lang="nl-NL"/>
              <a:t>D. Gebrek aan inzicht in verbruik en mogelijkheden</a:t>
            </a:r>
          </a:p>
          <a:p>
            <a:r>
              <a:rPr lang="nl-NL"/>
              <a:t>E. Overig: …..</a:t>
            </a:r>
          </a:p>
        </p:txBody>
      </p:sp>
      <p:sp>
        <p:nvSpPr>
          <p:cNvPr id="4" name="Tijdelijke aanduiding voor voettekst 3">
            <a:extLst>
              <a:ext uri="{FF2B5EF4-FFF2-40B4-BE49-F238E27FC236}">
                <a16:creationId xmlns:a16="http://schemas.microsoft.com/office/drawing/2014/main" id="{B1FB72DC-EB0D-73A7-F19B-9B694BF51DDB}"/>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a:extLst>
              <a:ext uri="{FF2B5EF4-FFF2-40B4-BE49-F238E27FC236}">
                <a16:creationId xmlns:a16="http://schemas.microsoft.com/office/drawing/2014/main" id="{077FD3BA-403C-9CA1-8935-54B72463C37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59951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85750" indent="-285750">
              <a:lnSpc>
                <a:spcPct val="100000"/>
              </a:lnSpc>
              <a:buFont typeface="Arial" panose="020B0604020202020204" pitchFamily="34" charset="0"/>
              <a:buChar char="•"/>
            </a:pPr>
            <a:r>
              <a:rPr lang="nl-NL" sz="1200"/>
              <a:t>Toenemende duurzaamheid en economische groei zorgen voor een sterk stijgende vraag naar capaciteit op het elektriciteitsnet.</a:t>
            </a:r>
          </a:p>
          <a:p>
            <a:pPr marL="285750" indent="-285750">
              <a:lnSpc>
                <a:spcPct val="100000"/>
              </a:lnSpc>
              <a:buFont typeface="Arial" panose="020B0604020202020204" pitchFamily="34" charset="0"/>
              <a:buChar char="•"/>
            </a:pPr>
            <a:r>
              <a:rPr lang="nl-NL" sz="1200">
                <a:latin typeface="Open Sans"/>
                <a:ea typeface="Open Sans"/>
                <a:cs typeface="Open Sans"/>
              </a:rPr>
              <a:t>De vraag naar transport van elektriciteit groeit harder dan de beschikbare capaciteit van het net.</a:t>
            </a:r>
          </a:p>
          <a:p>
            <a:pPr marL="285750" indent="-285750">
              <a:lnSpc>
                <a:spcPct val="100000"/>
              </a:lnSpc>
              <a:buFont typeface="Arial" panose="020B0604020202020204" pitchFamily="34" charset="0"/>
              <a:buChar char="•"/>
            </a:pPr>
            <a:r>
              <a:rPr lang="nl-NL" sz="1200"/>
              <a:t>Dit leidt tot overvolle elektriciteitsnetten, oftewel netcongestie.</a:t>
            </a:r>
          </a:p>
          <a:p>
            <a:pPr marL="285750" indent="-285750">
              <a:lnSpc>
                <a:spcPct val="100000"/>
              </a:lnSpc>
              <a:buFont typeface="Arial" panose="020B0604020202020204" pitchFamily="34" charset="0"/>
              <a:buChar char="•"/>
            </a:pPr>
            <a:r>
              <a:rPr lang="nl-NL" sz="1200"/>
              <a:t>Als gevolg hiervan is het tijdelijk niet mogelijk om meer stroom te leveren of terug te leveren (zoals bij zonne-energie).</a:t>
            </a:r>
          </a:p>
          <a:p>
            <a:pPr marL="285750" indent="-285750">
              <a:lnSpc>
                <a:spcPct val="100000"/>
              </a:lnSpc>
              <a:buFont typeface="Arial" panose="020B0604020202020204" pitchFamily="34" charset="0"/>
              <a:buChar char="•"/>
            </a:pPr>
            <a:r>
              <a:rPr lang="nl-NL" sz="1200"/>
              <a:t>Nieuwe of zwaardere aansluitingen kunnen niet direct worden gerealiseerd. Klanten komen hierdoor op een wachtlijst bij de netbeheerder.</a:t>
            </a:r>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3033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err="1"/>
              <a:t>Bronnnen</a:t>
            </a:r>
            <a:r>
              <a:rPr lang="nl-NL"/>
              <a:t>:</a:t>
            </a:r>
          </a:p>
          <a:p>
            <a:r>
              <a:rPr lang="nl-NL">
                <a:hlinkClick r:id="rId3"/>
              </a:rPr>
              <a:t>Capaciteitskaart elektriciteitsnet | Totaal – Afname</a:t>
            </a:r>
            <a:endParaRPr lang="nl-NL"/>
          </a:p>
          <a:p>
            <a:r>
              <a:rPr lang="nl-NL">
                <a:hlinkClick r:id="rId4"/>
              </a:rPr>
              <a:t>Capaciteitskaart elektriciteitsnet | Totaal – </a:t>
            </a:r>
            <a:r>
              <a:rPr lang="nl-NL" err="1">
                <a:hlinkClick r:id="rId4"/>
              </a:rPr>
              <a:t>Teruglevering</a:t>
            </a:r>
            <a:endParaRPr lang="nl-NL"/>
          </a:p>
          <a:p>
            <a:r>
              <a:rPr lang="nl-NL">
                <a:hlinkClick r:id="rId5"/>
              </a:rPr>
              <a:t>Wachtrij stroomaansluitingen loopt op naar 14.000 bedrijven: 'We kunnen geen kant op’</a:t>
            </a:r>
            <a:endParaRPr lang="nl-NL"/>
          </a:p>
          <a:p>
            <a:r>
              <a:rPr lang="nl-NL">
                <a:hlinkClick r:id="rId6"/>
              </a:rPr>
              <a:t>'14.000 bedrijven wachten, maar het stroomnet is nog niet vol’</a:t>
            </a:r>
            <a:endParaRPr lang="nl-NL"/>
          </a:p>
          <a:p>
            <a:endParaRPr lang="nl-NL"/>
          </a:p>
          <a:p>
            <a:endParaRPr lang="nl-NL"/>
          </a:p>
          <a:p>
            <a:r>
              <a:rPr lang="nl-NL"/>
              <a:t>Storyline:</a:t>
            </a:r>
          </a:p>
          <a:p>
            <a:pPr marL="228600" indent="-228600">
              <a:buAutoNum type="arabicPeriod"/>
            </a:pPr>
            <a:r>
              <a:rPr lang="nl-NL"/>
              <a:t>Er is een significant probleem in Nederland met Netcongestie.</a:t>
            </a:r>
          </a:p>
          <a:p>
            <a:pPr marL="228600" indent="-228600">
              <a:buAutoNum type="arabicPeriod"/>
            </a:pPr>
            <a:r>
              <a:rPr lang="nl-NL"/>
              <a:t>Er zijn 2 soorten nieuwsberichten.</a:t>
            </a:r>
          </a:p>
          <a:p>
            <a:pPr marL="685800" lvl="1" indent="-228600">
              <a:buAutoNum type="arabicPeriod"/>
            </a:pPr>
            <a:r>
              <a:rPr lang="nl-NL"/>
              <a:t>Wachtlijsten lopen op. Op dit moment 14.000 bedrijven.</a:t>
            </a:r>
          </a:p>
          <a:p>
            <a:pPr marL="685800" lvl="1" indent="-228600">
              <a:buAutoNum type="arabicPeriod"/>
            </a:pPr>
            <a:r>
              <a:rPr lang="nl-NL"/>
              <a:t>Echter het net wordt nog lang niet optimaal benut. Sterker het stroomnet zit nog niet vol er is zijn algemeenheid nog genoeg ruimte. Het net zelf kan nog veel energie leveren of ontvangen.</a:t>
            </a:r>
          </a:p>
          <a:p>
            <a:pPr marL="228600" indent="-228600">
              <a:buAutoNum type="arabicPeriod"/>
            </a:pPr>
            <a:r>
              <a:rPr lang="nl-NL"/>
              <a:t>Flexibiliteit is het sleutelwoord daar gaat het laatste nieuwsbericht ook over. Het goede nieuws is dat het net nog heeft veel extra energie kan transporteren de vraag is hoe kom je daarvoor in aanmerking.</a:t>
            </a:r>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11606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"In de vastgoedwereld wordt vaak gedacht: als we het echt willen, dan regelen we het wel. Maar zo werkt het energienet niet. Door het non-discriminatiebeginsel maakt het niet uit hoe groot je bent of hoeveel geld je hebt. Iedereen staat in dezelfde rij. Zelfs bedrijven als ASML krijgen geen bouwaansluiting voor nieuwe projecten. En ja, publieke functies krijgen prioriteit. Maar als het net pas in 2030 wordt verzwaard, sta je alsnog gewoon te wachten.“</a:t>
            </a:r>
          </a:p>
        </p:txBody>
      </p:sp>
      <p:sp>
        <p:nvSpPr>
          <p:cNvPr id="4" name="Tijdelijke aanduiding voor dianummer 3"/>
          <p:cNvSpPr>
            <a:spLocks noGrp="1"/>
          </p:cNvSpPr>
          <p:nvPr>
            <p:ph type="sldNum" sz="quarter" idx="5"/>
          </p:nvPr>
        </p:nvSpPr>
        <p:spPr/>
        <p:txBody>
          <a:bodyPr/>
          <a:lstStyle/>
          <a:p>
            <a:fld id="{19F10309-526E-4955-8B25-DD8017FE0039}" type="slidenum">
              <a:rPr lang="nl-NL" smtClean="0"/>
              <a:t>10</a:t>
            </a:fld>
            <a:endParaRPr lang="nl-NL"/>
          </a:p>
        </p:txBody>
      </p:sp>
    </p:spTree>
    <p:extLst>
      <p:ext uri="{BB962C8B-B14F-4D97-AF65-F5344CB8AC3E}">
        <p14:creationId xmlns:p14="http://schemas.microsoft.com/office/powerpoint/2010/main" val="2818927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CF281-8494-A992-8B99-C7E486F1C1F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AE9FAFE-63FD-35A8-BA87-FB54FE90AED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80039A1-6F43-7199-6C4B-9E7C0AAC5588}"/>
              </a:ext>
            </a:extLst>
          </p:cNvPr>
          <p:cNvSpPr>
            <a:spLocks noGrp="1"/>
          </p:cNvSpPr>
          <p:nvPr>
            <p:ph type="body" idx="1"/>
          </p:nvPr>
        </p:nvSpPr>
        <p:spPr/>
        <p:txBody>
          <a:bodyPr/>
          <a:lstStyle/>
          <a:p>
            <a:r>
              <a:rPr lang="nl-NL"/>
              <a:t>"Er zijn eigenlijk twee contracten. Het energiecontract gaat over de energie die je verbruikt, in kWh. Dat is vergelijkbaar met de brandstof van je auto. Het netbeheercontract gaat over de capaciteit op het elektriciteitsnet – eigenlijk de wegenbelasting van het energienet. In vastgoed wordt vaak alles overgedragen aan de huurder. Maar daar zit een risico: de huurder kan het gecontracteerd vermogen verlagen. En door netcongestie krijg je die capaciteit later vaak niet meer terug."</a:t>
            </a:r>
          </a:p>
        </p:txBody>
      </p:sp>
      <p:sp>
        <p:nvSpPr>
          <p:cNvPr id="4" name="Tijdelijke aanduiding voor voettekst 3">
            <a:extLst>
              <a:ext uri="{FF2B5EF4-FFF2-40B4-BE49-F238E27FC236}">
                <a16:creationId xmlns:a16="http://schemas.microsoft.com/office/drawing/2014/main" id="{B2DECF7C-DFB5-E39B-4220-069EC824C044}"/>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a:extLst>
              <a:ext uri="{FF2B5EF4-FFF2-40B4-BE49-F238E27FC236}">
                <a16:creationId xmlns:a16="http://schemas.microsoft.com/office/drawing/2014/main" id="{F97A898B-1F2F-2CE0-2706-9D33B03133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8321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9F1F3-7842-374E-A760-02FC3BB980C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52F4522-42C2-AB27-213E-52259794649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D68DBF7-A6CF-5EA9-30C1-356165CE773D}"/>
              </a:ext>
            </a:extLst>
          </p:cNvPr>
          <p:cNvSpPr>
            <a:spLocks noGrp="1"/>
          </p:cNvSpPr>
          <p:nvPr>
            <p:ph type="body" idx="1"/>
          </p:nvPr>
        </p:nvSpPr>
        <p:spPr/>
        <p:txBody>
          <a:bodyPr/>
          <a:lstStyle/>
          <a:p>
            <a:pPr marL="171450" indent="-171450">
              <a:lnSpc>
                <a:spcPct val="100000"/>
              </a:lnSpc>
              <a:buFont typeface="Arial" panose="020B0604020202020204" pitchFamily="34" charset="0"/>
              <a:buChar char="•"/>
            </a:pPr>
            <a:r>
              <a:rPr lang="nl-NL" sz="1200"/>
              <a:t>Toenemende duurzaamheid en economische groei zorgen voor een sterk stijgende vraag naar capaciteit op het elektriciteitsnet.</a:t>
            </a:r>
          </a:p>
          <a:p>
            <a:pPr marL="171450" indent="-171450">
              <a:lnSpc>
                <a:spcPct val="100000"/>
              </a:lnSpc>
              <a:buFont typeface="Arial" panose="020B0604020202020204" pitchFamily="34" charset="0"/>
              <a:buChar char="•"/>
            </a:pPr>
            <a:r>
              <a:rPr lang="nl-NL" sz="1200">
                <a:latin typeface="Open Sans"/>
                <a:ea typeface="Open Sans"/>
                <a:cs typeface="Open Sans"/>
              </a:rPr>
              <a:t>De vraag naar transport van elektriciteit groeit harder dan de beschikbare capaciteit van het net.</a:t>
            </a:r>
          </a:p>
          <a:p>
            <a:pPr marL="171450" indent="-171450">
              <a:lnSpc>
                <a:spcPct val="100000"/>
              </a:lnSpc>
              <a:buFont typeface="Arial" panose="020B0604020202020204" pitchFamily="34" charset="0"/>
              <a:buChar char="•"/>
            </a:pPr>
            <a:r>
              <a:rPr lang="nl-NL" sz="1200"/>
              <a:t>Dit leidt tot overvolle elektriciteitsnetten, oftewel netcongestie.</a:t>
            </a:r>
          </a:p>
          <a:p>
            <a:pPr marL="171450" indent="-171450">
              <a:lnSpc>
                <a:spcPct val="100000"/>
              </a:lnSpc>
              <a:buFont typeface="Arial" panose="020B0604020202020204" pitchFamily="34" charset="0"/>
              <a:buChar char="•"/>
            </a:pPr>
            <a:r>
              <a:rPr lang="nl-NL" sz="1200"/>
              <a:t>Als gevolg hiervan is het tijdelijk niet mogelijk om meer stroom te leveren of terug te leveren (zoals bij zonne-energie).</a:t>
            </a:r>
          </a:p>
          <a:p>
            <a:pPr marL="171450" indent="-171450">
              <a:lnSpc>
                <a:spcPct val="100000"/>
              </a:lnSpc>
              <a:buFont typeface="Arial" panose="020B0604020202020204" pitchFamily="34" charset="0"/>
              <a:buChar char="•"/>
            </a:pPr>
            <a:r>
              <a:rPr lang="nl-NL" sz="1200"/>
              <a:t>Nieuwe of zwaardere aansluitingen kunnen niet direct worden gerealiseerd. Klanten komen hierdoor op een wachtlijst bij de netbeheerder.</a:t>
            </a:r>
          </a:p>
          <a:p>
            <a:pPr marL="285750" indent="-285750">
              <a:lnSpc>
                <a:spcPct val="100000"/>
              </a:lnSpc>
              <a:buFont typeface="Arial" panose="020B0604020202020204" pitchFamily="34" charset="0"/>
              <a:buChar char="•"/>
            </a:pPr>
            <a:endParaRPr lang="nl-NL" sz="1200"/>
          </a:p>
          <a:p>
            <a:pPr marL="171450" indent="-171450">
              <a:buFont typeface="Arial" panose="020B0604020202020204" pitchFamily="34" charset="0"/>
              <a:buChar char="•"/>
            </a:pPr>
            <a:r>
              <a:rPr lang="nl-NL" sz="1200">
                <a:solidFill>
                  <a:schemeClr val="bg1"/>
                </a:solidFill>
              </a:rPr>
              <a:t>Bij fase 0. </a:t>
            </a:r>
            <a:br>
              <a:rPr lang="nl-NL" sz="1200">
                <a:solidFill>
                  <a:schemeClr val="bg1"/>
                </a:solidFill>
              </a:rPr>
            </a:br>
            <a:r>
              <a:rPr lang="nl-NL" sz="1200">
                <a:solidFill>
                  <a:schemeClr val="bg1"/>
                </a:solidFill>
              </a:rPr>
              <a:t>Er is onvoldoende netcapaciteit beschikbaar voor alle (nieuwe) klanten</a:t>
            </a:r>
            <a:br>
              <a:rPr lang="nl-NL" sz="1200">
                <a:solidFill>
                  <a:schemeClr val="bg1"/>
                </a:solidFill>
              </a:rPr>
            </a:br>
            <a:r>
              <a:rPr lang="nl-NL" sz="1200">
                <a:solidFill>
                  <a:schemeClr val="bg1"/>
                </a:solidFill>
              </a:rPr>
              <a:t>Geen congestie. Verzwaring en nieuwe aansluitingen kunnen gerealiseerd worden.</a:t>
            </a:r>
          </a:p>
          <a:p>
            <a:pPr marL="171450" indent="-171450">
              <a:buFont typeface="Arial" panose="020B0604020202020204" pitchFamily="34" charset="0"/>
              <a:buChar char="•"/>
            </a:pPr>
            <a:r>
              <a:rPr lang="nl-NL" sz="1200">
                <a:solidFill>
                  <a:schemeClr val="bg1"/>
                </a:solidFill>
              </a:rPr>
              <a:t>Bij fase 1. </a:t>
            </a:r>
            <a:br>
              <a:rPr lang="nl-NL" sz="1200">
                <a:solidFill>
                  <a:schemeClr val="bg1"/>
                </a:solidFill>
              </a:rPr>
            </a:br>
            <a:r>
              <a:rPr lang="nl-NL" sz="1200">
                <a:solidFill>
                  <a:schemeClr val="bg1"/>
                </a:solidFill>
              </a:rPr>
              <a:t>Er is onvoldoende netcapaciteit om groeiende </a:t>
            </a:r>
            <a:r>
              <a:rPr lang="nl-NL" sz="1200" err="1">
                <a:solidFill>
                  <a:schemeClr val="bg1"/>
                </a:solidFill>
              </a:rPr>
              <a:t>elektricitietsvraag</a:t>
            </a:r>
            <a:r>
              <a:rPr lang="nl-NL" sz="1200">
                <a:solidFill>
                  <a:schemeClr val="bg1"/>
                </a:solidFill>
              </a:rPr>
              <a:t> van klanten te faciliteren</a:t>
            </a:r>
            <a:br>
              <a:rPr lang="nl-NL" sz="1200">
                <a:solidFill>
                  <a:schemeClr val="bg1"/>
                </a:solidFill>
              </a:rPr>
            </a:br>
            <a:r>
              <a:rPr lang="nl-NL" sz="1200">
                <a:solidFill>
                  <a:schemeClr val="bg1"/>
                </a:solidFill>
              </a:rPr>
              <a:t>Vrijwillig deelnemen aan congestiemanagement. Verdien met uw flexibiliteit.</a:t>
            </a:r>
          </a:p>
          <a:p>
            <a:pPr marL="171450" indent="-171450">
              <a:buFont typeface="Arial" panose="020B0604020202020204" pitchFamily="34" charset="0"/>
              <a:buChar char="•"/>
            </a:pPr>
            <a:r>
              <a:rPr lang="nl-NL" sz="1200">
                <a:solidFill>
                  <a:schemeClr val="bg1"/>
                </a:solidFill>
              </a:rPr>
              <a:t>Bij fase 2a. </a:t>
            </a:r>
            <a:br>
              <a:rPr lang="nl-NL" sz="1200">
                <a:solidFill>
                  <a:schemeClr val="bg1"/>
                </a:solidFill>
              </a:rPr>
            </a:br>
            <a:r>
              <a:rPr lang="nl-NL" sz="1200">
                <a:solidFill>
                  <a:schemeClr val="bg1"/>
                </a:solidFill>
              </a:rPr>
              <a:t>Impact van congesties breidt zich uit naar bestaande (gecontracteerde) groot- en kleinverbruik klanten (verduurzaming, bestaande bouw, elektrisch vervoer, nieuwbouw)</a:t>
            </a:r>
            <a:br>
              <a:rPr lang="nl-NL" sz="1200">
                <a:solidFill>
                  <a:schemeClr val="bg1"/>
                </a:solidFill>
              </a:rPr>
            </a:br>
            <a:r>
              <a:rPr lang="nl-NL" sz="1200">
                <a:solidFill>
                  <a:schemeClr val="bg1"/>
                </a:solidFill>
              </a:rPr>
              <a:t>Verplichte deelname voor bedrijven met een aansluiting &gt;1MW. U bepaald de tarieven.</a:t>
            </a:r>
          </a:p>
          <a:p>
            <a:pPr marL="171450" indent="-171450">
              <a:buFont typeface="Arial" panose="020B0604020202020204" pitchFamily="34" charset="0"/>
              <a:buChar char="•"/>
            </a:pPr>
            <a:r>
              <a:rPr lang="nl-NL" sz="1200">
                <a:solidFill>
                  <a:schemeClr val="bg1"/>
                </a:solidFill>
              </a:rPr>
              <a:t>Bij fase 2b. </a:t>
            </a:r>
            <a:br>
              <a:rPr lang="nl-NL" sz="1200">
                <a:solidFill>
                  <a:schemeClr val="bg1"/>
                </a:solidFill>
              </a:rPr>
            </a:br>
            <a:r>
              <a:rPr lang="nl-NL" sz="1200">
                <a:solidFill>
                  <a:schemeClr val="bg1"/>
                </a:solidFill>
              </a:rPr>
              <a:t>Prijzen flexibel aanbod verhinderen gezonde marktwerking voor toepassen van </a:t>
            </a:r>
            <a:r>
              <a:rPr lang="nl-NL" sz="1200" err="1">
                <a:solidFill>
                  <a:schemeClr val="bg1"/>
                </a:solidFill>
              </a:rPr>
              <a:t>convestiemanagement</a:t>
            </a:r>
            <a:br>
              <a:rPr lang="nl-NL" sz="1200">
                <a:solidFill>
                  <a:schemeClr val="bg1"/>
                </a:solidFill>
              </a:rPr>
            </a:br>
            <a:r>
              <a:rPr lang="nl-NL" sz="1200">
                <a:solidFill>
                  <a:schemeClr val="bg1"/>
                </a:solidFill>
              </a:rPr>
              <a:t>Verplichte deelname voor bedrijven met een aansluiting &gt;1MW. Gereguleerde vergoeding.</a:t>
            </a:r>
          </a:p>
          <a:p>
            <a:endParaRPr lang="nl-NL" sz="1200">
              <a:solidFill>
                <a:schemeClr val="bg1"/>
              </a:solidFill>
            </a:endParaRPr>
          </a:p>
          <a:p>
            <a:pPr marL="285750" indent="-285750">
              <a:lnSpc>
                <a:spcPct val="100000"/>
              </a:lnSpc>
              <a:buFont typeface="Arial" panose="020B0604020202020204" pitchFamily="34" charset="0"/>
              <a:buChar char="•"/>
            </a:pPr>
            <a:endParaRPr lang="nl-NL" sz="1200"/>
          </a:p>
        </p:txBody>
      </p:sp>
      <p:sp>
        <p:nvSpPr>
          <p:cNvPr id="4" name="Tijdelijke aanduiding voor voettekst 3">
            <a:extLst>
              <a:ext uri="{FF2B5EF4-FFF2-40B4-BE49-F238E27FC236}">
                <a16:creationId xmlns:a16="http://schemas.microsoft.com/office/drawing/2014/main" id="{E57BCA19-6A44-111D-3B21-FB541854C9C1}"/>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a:extLst>
              <a:ext uri="{FF2B5EF4-FFF2-40B4-BE49-F238E27FC236}">
                <a16:creationId xmlns:a16="http://schemas.microsoft.com/office/drawing/2014/main" id="{1A1D2470-C78F-C5A8-6898-72DC3DEA9C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1824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chemeClr val="tx1"/>
                </a:solidFill>
                <a:effectLst/>
                <a:uLnTx/>
                <a:uFillTx/>
                <a:latin typeface="Open Sans" panose="020B0606030504020204" pitchFamily="34" charset="0"/>
                <a:ea typeface="Open Sans" panose="020B0606030504020204" pitchFamily="34" charset="0"/>
                <a:cs typeface="Open Sans" panose="020B0606030504020204" pitchFamily="34" charset="0"/>
              </a:rPr>
              <a:t>Data voor eigen gebruik</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Klanten die data voor hun eigen gebruik gebruiken zijn klanten die een eigen energiemonitoringssysteem hebben.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Deze klanten hebben de behoefte om ‘ruwe’ data te ontvangen die ze zelf inladen in hun eigen systeem.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a:latin typeface="Open Sans" panose="020B0606030504020204" pitchFamily="34" charset="0"/>
                <a:ea typeface="Open Sans" panose="020B0606030504020204" pitchFamily="34" charset="0"/>
                <a:cs typeface="Open Sans" panose="020B0606030504020204" pitchFamily="34" charset="0"/>
              </a:rPr>
              <a:t>Ontzorgen met administratieve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Er zijn diverse regelingen en subsidiemogelijkheden waarbij Fudura de klant kan ontzorgen.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De klant kan zelf kiezen hoe en waar de data getoond worden.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De meeste van onze klanten gebruiken hier Mijn Fudura Pro voor.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a:latin typeface="Open Sans" panose="020B0606030504020204" pitchFamily="34" charset="0"/>
                <a:ea typeface="Open Sans" panose="020B0606030504020204" pitchFamily="34" charset="0"/>
                <a:cs typeface="Open Sans" panose="020B0606030504020204" pitchFamily="34" charset="0"/>
              </a:rPr>
              <a:t>Online inzicht</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Energie en ondernemen horen </a:t>
            </a:r>
            <a:r>
              <a:rPr lang="nl-NL" sz="1200" err="1">
                <a:latin typeface="Open Sans" panose="020B0606030504020204" pitchFamily="34" charset="0"/>
                <a:ea typeface="Open Sans" panose="020B0606030504020204" pitchFamily="34" charset="0"/>
                <a:cs typeface="Open Sans" panose="020B0606030504020204" pitchFamily="34" charset="0"/>
              </a:rPr>
              <a:t>bĳ</a:t>
            </a:r>
            <a:r>
              <a:rPr lang="nl-NL" sz="1200">
                <a:latin typeface="Open Sans" panose="020B0606030504020204" pitchFamily="34" charset="0"/>
                <a:ea typeface="Open Sans" panose="020B0606030504020204" pitchFamily="34" charset="0"/>
                <a:cs typeface="Open Sans" panose="020B0606030504020204" pitchFamily="34" charset="0"/>
              </a:rPr>
              <a:t> elkaar.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Evenals inzicht en het sturen op energieprestaties.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Met behulp van Mijn Fudura krijgt de klant toegang tot diverse online inzichten.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Via dit portaal heeft de klant 24/7 toegang tot alle beschikbare data.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Met de gebruiksvriendelijke en eenvoudige energie-inzichtmodules kan de klant energieprestaties, stromen en periodes vergelijken.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b="1">
                <a:latin typeface="Open Sans" panose="020B0606030504020204" pitchFamily="34" charset="0"/>
                <a:ea typeface="Open Sans" panose="020B0606030504020204" pitchFamily="34" charset="0"/>
                <a:cs typeface="Open Sans" panose="020B0606030504020204" pitchFamily="34" charset="0"/>
              </a:rPr>
              <a:t>Scans en analyses met meetdata</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a:latin typeface="Open Sans" panose="020B0606030504020204" pitchFamily="34" charset="0"/>
                <a:ea typeface="Open Sans" panose="020B0606030504020204" pitchFamily="34" charset="0"/>
                <a:cs typeface="Open Sans" panose="020B0606030504020204" pitchFamily="34" charset="0"/>
              </a:rPr>
              <a:t>Het doel van scans en analyses met meetdata is om een platform te creëren waarmee Fudura de data gedreven energiediensten en bedrijfsvoering kan verrijken.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latin typeface="Open Sans" panose="020B0606030504020204" pitchFamily="34" charset="0"/>
              <a:ea typeface="Open Sans" panose="020B0606030504020204" pitchFamily="34" charset="0"/>
              <a:cs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a:latin typeface="Open Sans" panose="020B0606030504020204" pitchFamily="34" charset="0"/>
              <a:ea typeface="Open Sans" panose="020B0606030504020204" pitchFamily="34" charset="0"/>
              <a:cs typeface="Open Sans" panose="020B0606030504020204" pitchFamily="34" charset="0"/>
            </a:endParaRPr>
          </a:p>
          <a:p>
            <a:endParaRPr lang="nl-NL"/>
          </a:p>
          <a:p>
            <a:endParaRPr lang="nl-NL"/>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2200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a:t>@Heleen kunnen we van sheet 5 en 6 misschien een soort integratie maken? In één plaat uitleg over Fudura en wat we doen.</a:t>
            </a:r>
          </a:p>
          <a:p>
            <a:endParaRPr lang="nl-NL"/>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5516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sz="1200"/>
          </a:p>
        </p:txBody>
      </p:sp>
      <p:sp>
        <p:nvSpPr>
          <p:cNvPr id="4" name="Tijdelijke aanduiding voor voettekst 3"/>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D3ABB2-E0B6-8447-85B7-63995E4CAC2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6183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285750" indent="-285750">
              <a:buFont typeface="Arial" panose="020B0604020202020204" pitchFamily="34" charset="0"/>
              <a:buChar char="•"/>
            </a:pPr>
            <a:r>
              <a:rPr lang="nl-NL" sz="1800"/>
              <a:t>Wat is een Energieopslagsysteem (EOS)?</a:t>
            </a:r>
          </a:p>
          <a:p>
            <a:pPr marL="742950" lvl="1" indent="-285750">
              <a:buFont typeface="Arial" panose="020B0604020202020204" pitchFamily="34" charset="0"/>
              <a:buChar char="•"/>
            </a:pPr>
            <a:r>
              <a:rPr lang="nl-NL" sz="1600"/>
              <a:t>Warmte, Waterstof, elektrisch etc.</a:t>
            </a:r>
          </a:p>
          <a:p>
            <a:pPr marL="742950" lvl="1" indent="-285750">
              <a:buFont typeface="Arial" panose="020B0604020202020204" pitchFamily="34" charset="0"/>
              <a:buChar char="•"/>
            </a:pPr>
            <a:r>
              <a:rPr lang="nl-NL" sz="1600"/>
              <a:t>Kort </a:t>
            </a:r>
            <a:r>
              <a:rPr lang="nl-NL" sz="1600" err="1"/>
              <a:t>vs</a:t>
            </a:r>
            <a:r>
              <a:rPr lang="nl-NL" sz="1600"/>
              <a:t> langdurige opslag</a:t>
            </a:r>
          </a:p>
          <a:p>
            <a:pPr marL="742950" lvl="1" indent="-285750">
              <a:buFont typeface="Arial" panose="020B0604020202020204" pitchFamily="34" charset="0"/>
              <a:buChar char="•"/>
            </a:pPr>
            <a:r>
              <a:rPr lang="nl-NL" sz="1600"/>
              <a:t>Elektrische energie:</a:t>
            </a:r>
          </a:p>
          <a:p>
            <a:pPr marL="1200150" lvl="2" indent="-285750">
              <a:buFont typeface="Arial" panose="020B0604020202020204" pitchFamily="34" charset="0"/>
              <a:buChar char="•"/>
            </a:pPr>
            <a:r>
              <a:rPr lang="nl-NL" sz="1600"/>
              <a:t>LFP, </a:t>
            </a:r>
            <a:r>
              <a:rPr lang="nl-NL" sz="1600" err="1"/>
              <a:t>LiPo</a:t>
            </a:r>
            <a:r>
              <a:rPr lang="nl-NL" sz="1600"/>
              <a:t> of NMC</a:t>
            </a:r>
          </a:p>
          <a:p>
            <a:pPr marL="1200150" lvl="2" indent="-285750">
              <a:buFont typeface="Arial" panose="020B0604020202020204" pitchFamily="34" charset="0"/>
              <a:buChar char="•"/>
            </a:pPr>
            <a:r>
              <a:rPr lang="nl-NL" sz="1600"/>
              <a:t>Zout</a:t>
            </a:r>
          </a:p>
          <a:p>
            <a:pPr marL="285750" indent="-285750">
              <a:buFont typeface="Arial" panose="020B0604020202020204" pitchFamily="34" charset="0"/>
              <a:buChar char="•"/>
            </a:pPr>
            <a:r>
              <a:rPr lang="nl-NL" sz="1800"/>
              <a:t>Bekende (voor) oordelen:</a:t>
            </a:r>
          </a:p>
          <a:p>
            <a:pPr marL="742950" lvl="1" indent="-285750">
              <a:buFont typeface="Arial" panose="020B0604020202020204" pitchFamily="34" charset="0"/>
              <a:buChar char="•"/>
            </a:pPr>
            <a:r>
              <a:rPr lang="nl-NL" sz="1600"/>
              <a:t>Groot?: Container opstelling of losstaande energiedrager. </a:t>
            </a:r>
          </a:p>
          <a:p>
            <a:pPr marL="1200150" lvl="2" indent="-285750">
              <a:buFont typeface="Arial" panose="020B0604020202020204" pitchFamily="34" charset="0"/>
              <a:buChar char="•"/>
            </a:pPr>
            <a:r>
              <a:rPr lang="nl-NL" sz="1100"/>
              <a:t>Geheel afhankelijk van gewenste toepassing</a:t>
            </a:r>
          </a:p>
          <a:p>
            <a:pPr marL="742950" lvl="1" indent="-285750">
              <a:buFont typeface="Arial" panose="020B0604020202020204" pitchFamily="34" charset="0"/>
              <a:buChar char="•"/>
            </a:pPr>
            <a:r>
              <a:rPr lang="nl-NL" sz="1600"/>
              <a:t>Onveilig en één groot brandgevaar?:</a:t>
            </a:r>
          </a:p>
          <a:p>
            <a:pPr marL="1200150" lvl="2" indent="-285750">
              <a:buFont typeface="Arial" panose="020B0604020202020204" pitchFamily="34" charset="0"/>
              <a:buChar char="•"/>
            </a:pPr>
            <a:r>
              <a:rPr lang="nl-NL" sz="1100"/>
              <a:t>Zeker niet, mits juiste mitigaties en installatietechnieken. </a:t>
            </a:r>
            <a:br>
              <a:rPr lang="nl-NL" sz="1100"/>
            </a:br>
            <a:r>
              <a:rPr lang="nl-NL" sz="1100"/>
              <a:t>Net zoals met PV zijn er heldere en duidelijke eisen. </a:t>
            </a:r>
          </a:p>
          <a:p>
            <a:pPr marL="742950" lvl="1" indent="-285750">
              <a:buFont typeface="Arial" panose="020B0604020202020204" pitchFamily="34" charset="0"/>
              <a:buChar char="•"/>
            </a:pPr>
            <a:r>
              <a:rPr lang="nl-NL" sz="1600"/>
              <a:t>Duur?:</a:t>
            </a:r>
          </a:p>
          <a:p>
            <a:pPr marL="1200150" lvl="2" indent="-285750">
              <a:buFont typeface="Arial" panose="020B0604020202020204" pitchFamily="34" charset="0"/>
              <a:buChar char="•"/>
            </a:pPr>
            <a:r>
              <a:rPr lang="nl-NL" sz="1100"/>
              <a:t>Anders denken vanwege netcongestie.</a:t>
            </a:r>
          </a:p>
          <a:p>
            <a:pPr marL="1200150" lvl="2" indent="-285750">
              <a:buFont typeface="Arial" panose="020B0604020202020204" pitchFamily="34" charset="0"/>
              <a:buChar char="•"/>
            </a:pPr>
            <a:r>
              <a:rPr lang="nl-NL" sz="1100"/>
              <a:t>EOS is een </a:t>
            </a:r>
            <a:r>
              <a:rPr lang="nl-NL" sz="1100" err="1"/>
              <a:t>catalysator</a:t>
            </a:r>
            <a:r>
              <a:rPr lang="nl-NL" sz="1100"/>
              <a:t>, zonder een EOS heb je GEEN oplossing en dus ook geen huurder. </a:t>
            </a:r>
          </a:p>
          <a:p>
            <a:pPr marL="285750" indent="-285750">
              <a:buFont typeface="Arial" panose="020B0604020202020204" pitchFamily="34" charset="0"/>
              <a:buChar char="•"/>
            </a:pPr>
            <a:r>
              <a:rPr lang="nl-NL" sz="1800"/>
              <a:t>Vergunningen en verzekering?</a:t>
            </a:r>
          </a:p>
          <a:p>
            <a:pPr marL="742950" lvl="1" indent="-285750">
              <a:buFont typeface="Arial" panose="020B0604020202020204" pitchFamily="34" charset="0"/>
              <a:buChar char="•"/>
            </a:pPr>
            <a:r>
              <a:rPr lang="nl-NL" sz="1500"/>
              <a:t>Zeer belangrijk topic</a:t>
            </a:r>
          </a:p>
          <a:p>
            <a:pPr marL="742950" lvl="1" indent="-285750">
              <a:buFont typeface="Arial" panose="020B0604020202020204" pitchFamily="34" charset="0"/>
              <a:buChar char="•"/>
            </a:pPr>
            <a:r>
              <a:rPr lang="nl-NL" sz="1500"/>
              <a:t>Vaak onderschat</a:t>
            </a:r>
          </a:p>
          <a:p>
            <a:pPr marL="742950" lvl="1" indent="-285750">
              <a:buFont typeface="Arial" panose="020B0604020202020204" pitchFamily="34" charset="0"/>
              <a:buChar char="•"/>
            </a:pPr>
            <a:r>
              <a:rPr lang="nl-NL" sz="1500"/>
              <a:t>Zeer veel stakeholders</a:t>
            </a:r>
          </a:p>
          <a:p>
            <a:pPr marL="742950" lvl="1" indent="-285750">
              <a:buFont typeface="Arial" panose="020B0604020202020204" pitchFamily="34" charset="0"/>
              <a:buChar char="•"/>
            </a:pPr>
            <a:r>
              <a:rPr lang="nl-NL" sz="1500"/>
              <a:t>Specialistisch werk</a:t>
            </a:r>
          </a:p>
          <a:p>
            <a:endParaRPr lang="nl-NL"/>
          </a:p>
        </p:txBody>
      </p:sp>
      <p:sp>
        <p:nvSpPr>
          <p:cNvPr id="4" name="Tijdelijke aanduiding voor voettekst 3"/>
          <p:cNvSpPr>
            <a:spLocks noGrp="1"/>
          </p:cNvSpPr>
          <p:nvPr>
            <p:ph type="ftr" sz="quarter" idx="4"/>
          </p:nvPr>
        </p:nvSpPr>
        <p:spPr/>
        <p:txBody>
          <a:bodyPr/>
          <a:lstStyle/>
          <a:p>
            <a:endParaRPr lang="en-GB"/>
          </a:p>
        </p:txBody>
      </p:sp>
      <p:sp>
        <p:nvSpPr>
          <p:cNvPr id="5" name="Tijdelijke aanduiding voor dianummer 4"/>
          <p:cNvSpPr>
            <a:spLocks noGrp="1"/>
          </p:cNvSpPr>
          <p:nvPr>
            <p:ph type="sldNum" sz="quarter" idx="5"/>
          </p:nvPr>
        </p:nvSpPr>
        <p:spPr/>
        <p:txBody>
          <a:bodyPr/>
          <a:lstStyle/>
          <a:p>
            <a:fld id="{5AD3ABB2-E0B6-8447-85B7-63995E4CAC2E}" type="slidenum">
              <a:rPr lang="en-GB" smtClean="0"/>
              <a:t>16</a:t>
            </a:fld>
            <a:endParaRPr lang="en-GB"/>
          </a:p>
        </p:txBody>
      </p:sp>
    </p:spTree>
    <p:extLst>
      <p:ext uri="{BB962C8B-B14F-4D97-AF65-F5344CB8AC3E}">
        <p14:creationId xmlns:p14="http://schemas.microsoft.com/office/powerpoint/2010/main" val="4276897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VIDEO</a:t>
            </a:r>
          </a:p>
        </p:txBody>
      </p:sp>
      <p:sp>
        <p:nvSpPr>
          <p:cNvPr id="4" name="Tijdelijke aanduiding voor voettekst 3"/>
          <p:cNvSpPr>
            <a:spLocks noGrp="1"/>
          </p:cNvSpPr>
          <p:nvPr>
            <p:ph type="ftr" sz="quarter" idx="4"/>
          </p:nvPr>
        </p:nvSpPr>
        <p:spPr/>
        <p:txBody>
          <a:bodyPr/>
          <a:lstStyle/>
          <a:p>
            <a:endParaRPr lang="en-GB"/>
          </a:p>
        </p:txBody>
      </p:sp>
      <p:sp>
        <p:nvSpPr>
          <p:cNvPr id="5" name="Tijdelijke aanduiding voor dianummer 4"/>
          <p:cNvSpPr>
            <a:spLocks noGrp="1"/>
          </p:cNvSpPr>
          <p:nvPr>
            <p:ph type="sldNum" sz="quarter" idx="5"/>
          </p:nvPr>
        </p:nvSpPr>
        <p:spPr/>
        <p:txBody>
          <a:bodyPr/>
          <a:lstStyle/>
          <a:p>
            <a:fld id="{5AD3ABB2-E0B6-8447-85B7-63995E4CAC2E}" type="slidenum">
              <a:rPr lang="en-GB" smtClean="0"/>
              <a:t>17</a:t>
            </a:fld>
            <a:endParaRPr lang="en-GB"/>
          </a:p>
        </p:txBody>
      </p:sp>
    </p:spTree>
    <p:extLst>
      <p:ext uri="{BB962C8B-B14F-4D97-AF65-F5344CB8AC3E}">
        <p14:creationId xmlns:p14="http://schemas.microsoft.com/office/powerpoint/2010/main" val="27875715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D418B-5575-49DA-87E1-E9BE9438B313}" type="slidenum">
              <a:rPr kumimoji="0" lang="nl-N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nl-N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341550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BFAE5-6D7B-2B83-E9AD-C46F5782E96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DE83889-E87D-5EFA-B976-56960912ACF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5148FAC-DD4A-2A70-D82B-2ECD2E212499}"/>
              </a:ext>
            </a:extLst>
          </p:cNvPr>
          <p:cNvSpPr>
            <a:spLocks noGrp="1"/>
          </p:cNvSpPr>
          <p:nvPr>
            <p:ph type="body" idx="1"/>
          </p:nvPr>
        </p:nvSpPr>
        <p:spPr/>
        <p:txBody>
          <a:bodyPr/>
          <a:lstStyle/>
          <a:p>
            <a:r>
              <a:rPr lang="nl-NL" dirty="0"/>
              <a:t>2012: art. 19.1</a:t>
            </a:r>
          </a:p>
          <a:p>
            <a:r>
              <a:rPr lang="nl-NL" dirty="0"/>
              <a:t>2022 en 2025: art. 21.1</a:t>
            </a:r>
          </a:p>
        </p:txBody>
      </p:sp>
      <p:sp>
        <p:nvSpPr>
          <p:cNvPr id="4" name="Tijdelijke aanduiding voor dianummer 3">
            <a:extLst>
              <a:ext uri="{FF2B5EF4-FFF2-40B4-BE49-F238E27FC236}">
                <a16:creationId xmlns:a16="http://schemas.microsoft.com/office/drawing/2014/main" id="{3CB9C6E8-F6A8-A79B-A3B8-566287BF7E13}"/>
              </a:ext>
            </a:extLst>
          </p:cNvPr>
          <p:cNvSpPr>
            <a:spLocks noGrp="1"/>
          </p:cNvSpPr>
          <p:nvPr>
            <p:ph type="sldNum" sz="quarter" idx="5"/>
          </p:nvPr>
        </p:nvSpPr>
        <p:spPr/>
        <p:txBody>
          <a:bodyPr/>
          <a:lstStyle/>
          <a:p>
            <a:fld id="{DA20F7C2-EE0B-497F-921C-A0D4653E50FD}" type="slidenum">
              <a:rPr lang="nl-NL" smtClean="0"/>
              <a:t>29</a:t>
            </a:fld>
            <a:endParaRPr lang="nl-NL"/>
          </a:p>
        </p:txBody>
      </p:sp>
    </p:spTree>
    <p:extLst>
      <p:ext uri="{BB962C8B-B14F-4D97-AF65-F5344CB8AC3E}">
        <p14:creationId xmlns:p14="http://schemas.microsoft.com/office/powerpoint/2010/main" val="1778848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3CFEF-47E5-4C77-7BA0-0E457E6E88C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CF7B7A0-3FEA-729C-0CDF-4410222DD3B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5FCA856-83BD-858D-93E5-6E3DF8876795}"/>
              </a:ext>
            </a:extLst>
          </p:cNvPr>
          <p:cNvSpPr>
            <a:spLocks noGrp="1"/>
          </p:cNvSpPr>
          <p:nvPr>
            <p:ph type="body" idx="1"/>
          </p:nvPr>
        </p:nvSpPr>
        <p:spPr/>
        <p:txBody>
          <a:bodyPr/>
          <a:lstStyle/>
          <a:p>
            <a:r>
              <a:rPr lang="nl-NL" dirty="0"/>
              <a:t>2012: art. 19.1</a:t>
            </a:r>
          </a:p>
          <a:p>
            <a:r>
              <a:rPr lang="nl-NL" dirty="0"/>
              <a:t>2022 en 2025: art. 21.1</a:t>
            </a:r>
          </a:p>
        </p:txBody>
      </p:sp>
      <p:sp>
        <p:nvSpPr>
          <p:cNvPr id="4" name="Tijdelijke aanduiding voor dianummer 3">
            <a:extLst>
              <a:ext uri="{FF2B5EF4-FFF2-40B4-BE49-F238E27FC236}">
                <a16:creationId xmlns:a16="http://schemas.microsoft.com/office/drawing/2014/main" id="{A1E5ECB7-A000-D216-B1AA-817BD83959B6}"/>
              </a:ext>
            </a:extLst>
          </p:cNvPr>
          <p:cNvSpPr>
            <a:spLocks noGrp="1"/>
          </p:cNvSpPr>
          <p:nvPr>
            <p:ph type="sldNum" sz="quarter" idx="5"/>
          </p:nvPr>
        </p:nvSpPr>
        <p:spPr/>
        <p:txBody>
          <a:bodyPr/>
          <a:lstStyle/>
          <a:p>
            <a:fld id="{DA20F7C2-EE0B-497F-921C-A0D4653E50FD}" type="slidenum">
              <a:rPr lang="nl-NL" smtClean="0"/>
              <a:t>30</a:t>
            </a:fld>
            <a:endParaRPr lang="nl-NL"/>
          </a:p>
        </p:txBody>
      </p:sp>
    </p:spTree>
    <p:extLst>
      <p:ext uri="{BB962C8B-B14F-4D97-AF65-F5344CB8AC3E}">
        <p14:creationId xmlns:p14="http://schemas.microsoft.com/office/powerpoint/2010/main" val="951659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FCC44-3D05-3793-886E-580E8C10F1F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CF32984-A2A6-0165-B6A8-4BC024E6D64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16C0B9A-AD34-CF3C-EC79-06C6E2ACE9F5}"/>
              </a:ext>
            </a:extLst>
          </p:cNvPr>
          <p:cNvSpPr>
            <a:spLocks noGrp="1"/>
          </p:cNvSpPr>
          <p:nvPr>
            <p:ph type="body" idx="1"/>
          </p:nvPr>
        </p:nvSpPr>
        <p:spPr/>
        <p:txBody>
          <a:bodyPr/>
          <a:lstStyle/>
          <a:p>
            <a:r>
              <a:rPr lang="nl-NL" dirty="0"/>
              <a:t>2012: art. 19.1</a:t>
            </a:r>
          </a:p>
          <a:p>
            <a:r>
              <a:rPr lang="nl-NL" dirty="0"/>
              <a:t>2022 en 2025: art. 21.1</a:t>
            </a:r>
          </a:p>
        </p:txBody>
      </p:sp>
      <p:sp>
        <p:nvSpPr>
          <p:cNvPr id="4" name="Tijdelijke aanduiding voor dianummer 3">
            <a:extLst>
              <a:ext uri="{FF2B5EF4-FFF2-40B4-BE49-F238E27FC236}">
                <a16:creationId xmlns:a16="http://schemas.microsoft.com/office/drawing/2014/main" id="{31B31EF3-C06D-9EF6-6358-951B94826FD9}"/>
              </a:ext>
            </a:extLst>
          </p:cNvPr>
          <p:cNvSpPr>
            <a:spLocks noGrp="1"/>
          </p:cNvSpPr>
          <p:nvPr>
            <p:ph type="sldNum" sz="quarter" idx="5"/>
          </p:nvPr>
        </p:nvSpPr>
        <p:spPr/>
        <p:txBody>
          <a:bodyPr/>
          <a:lstStyle/>
          <a:p>
            <a:fld id="{DA20F7C2-EE0B-497F-921C-A0D4653E50FD}" type="slidenum">
              <a:rPr lang="nl-NL" smtClean="0"/>
              <a:t>31</a:t>
            </a:fld>
            <a:endParaRPr lang="nl-NL"/>
          </a:p>
        </p:txBody>
      </p:sp>
    </p:spTree>
    <p:extLst>
      <p:ext uri="{BB962C8B-B14F-4D97-AF65-F5344CB8AC3E}">
        <p14:creationId xmlns:p14="http://schemas.microsoft.com/office/powerpoint/2010/main" val="536249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2012: art. 19.1</a:t>
            </a:r>
          </a:p>
          <a:p>
            <a:r>
              <a:rPr lang="nl-NL" dirty="0"/>
              <a:t>2022 en 2025: art. 21.1</a:t>
            </a:r>
          </a:p>
        </p:txBody>
      </p:sp>
      <p:sp>
        <p:nvSpPr>
          <p:cNvPr id="4" name="Tijdelijke aanduiding voor dianummer 3"/>
          <p:cNvSpPr>
            <a:spLocks noGrp="1"/>
          </p:cNvSpPr>
          <p:nvPr>
            <p:ph type="sldNum" sz="quarter" idx="5"/>
          </p:nvPr>
        </p:nvSpPr>
        <p:spPr/>
        <p:txBody>
          <a:bodyPr/>
          <a:lstStyle/>
          <a:p>
            <a:fld id="{DA20F7C2-EE0B-497F-921C-A0D4653E50FD}" type="slidenum">
              <a:rPr lang="nl-NL" smtClean="0"/>
              <a:t>32</a:t>
            </a:fld>
            <a:endParaRPr lang="nl-NL"/>
          </a:p>
        </p:txBody>
      </p:sp>
    </p:spTree>
    <p:extLst>
      <p:ext uri="{BB962C8B-B14F-4D97-AF65-F5344CB8AC3E}">
        <p14:creationId xmlns:p14="http://schemas.microsoft.com/office/powerpoint/2010/main" val="8866615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965BB-0AFC-64DD-AD25-B4A0AC608E7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011402D2-38F7-63C2-E356-73E207131FE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0647B95-8B62-5758-B7C0-0BCAB323EF0E}"/>
              </a:ext>
            </a:extLst>
          </p:cNvPr>
          <p:cNvSpPr>
            <a:spLocks noGrp="1"/>
          </p:cNvSpPr>
          <p:nvPr>
            <p:ph type="body" idx="1"/>
          </p:nvPr>
        </p:nvSpPr>
        <p:spPr/>
        <p:txBody>
          <a:bodyPr/>
          <a:lstStyle/>
          <a:p>
            <a:r>
              <a:rPr lang="nl-NL" dirty="0"/>
              <a:t>2012: art. 19.1</a:t>
            </a:r>
          </a:p>
          <a:p>
            <a:r>
              <a:rPr lang="nl-NL" dirty="0"/>
              <a:t>2022 en 2025: art. 21.1</a:t>
            </a:r>
          </a:p>
        </p:txBody>
      </p:sp>
      <p:sp>
        <p:nvSpPr>
          <p:cNvPr id="4" name="Tijdelijke aanduiding voor dianummer 3">
            <a:extLst>
              <a:ext uri="{FF2B5EF4-FFF2-40B4-BE49-F238E27FC236}">
                <a16:creationId xmlns:a16="http://schemas.microsoft.com/office/drawing/2014/main" id="{558C4A2C-AC3E-8188-6B69-71BCCD6757C0}"/>
              </a:ext>
            </a:extLst>
          </p:cNvPr>
          <p:cNvSpPr>
            <a:spLocks noGrp="1"/>
          </p:cNvSpPr>
          <p:nvPr>
            <p:ph type="sldNum" sz="quarter" idx="5"/>
          </p:nvPr>
        </p:nvSpPr>
        <p:spPr/>
        <p:txBody>
          <a:bodyPr/>
          <a:lstStyle/>
          <a:p>
            <a:fld id="{DA20F7C2-EE0B-497F-921C-A0D4653E50FD}" type="slidenum">
              <a:rPr lang="nl-NL" smtClean="0"/>
              <a:t>33</a:t>
            </a:fld>
            <a:endParaRPr lang="nl-NL"/>
          </a:p>
        </p:txBody>
      </p:sp>
    </p:spTree>
    <p:extLst>
      <p:ext uri="{BB962C8B-B14F-4D97-AF65-F5344CB8AC3E}">
        <p14:creationId xmlns:p14="http://schemas.microsoft.com/office/powerpoint/2010/main" val="9383572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1FB3F-0F14-C0AE-ADD5-2E91B0B9CAB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60B495A-52B1-B025-E76A-949976B47CC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30A9334-41FF-3CC1-6DC1-ABDCB882CB48}"/>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940A397C-77F6-B115-4CB9-6F9B38DF7833}"/>
              </a:ext>
            </a:extLst>
          </p:cNvPr>
          <p:cNvSpPr>
            <a:spLocks noGrp="1"/>
          </p:cNvSpPr>
          <p:nvPr>
            <p:ph type="sldNum" sz="quarter" idx="5"/>
          </p:nvPr>
        </p:nvSpPr>
        <p:spPr/>
        <p:txBody>
          <a:bodyPr/>
          <a:lstStyle/>
          <a:p>
            <a:fld id="{DA20F7C2-EE0B-497F-921C-A0D4653E50FD}" type="slidenum">
              <a:rPr lang="nl-NL" smtClean="0"/>
              <a:t>34</a:t>
            </a:fld>
            <a:endParaRPr lang="nl-NL"/>
          </a:p>
        </p:txBody>
      </p:sp>
    </p:spTree>
    <p:extLst>
      <p:ext uri="{BB962C8B-B14F-4D97-AF65-F5344CB8AC3E}">
        <p14:creationId xmlns:p14="http://schemas.microsoft.com/office/powerpoint/2010/main" val="2877175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DA20F7C2-EE0B-497F-921C-A0D4653E50FD}" type="slidenum">
              <a:rPr lang="nl-NL" smtClean="0"/>
              <a:t>35</a:t>
            </a:fld>
            <a:endParaRPr lang="nl-NL"/>
          </a:p>
        </p:txBody>
      </p:sp>
    </p:spTree>
    <p:extLst>
      <p:ext uri="{BB962C8B-B14F-4D97-AF65-F5344CB8AC3E}">
        <p14:creationId xmlns:p14="http://schemas.microsoft.com/office/powerpoint/2010/main" val="4432492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DA20F7C2-EE0B-497F-921C-A0D4653E50FD}" type="slidenum">
              <a:rPr lang="nl-NL" smtClean="0"/>
              <a:t>37</a:t>
            </a:fld>
            <a:endParaRPr lang="nl-NL"/>
          </a:p>
        </p:txBody>
      </p:sp>
    </p:spTree>
    <p:extLst>
      <p:ext uri="{BB962C8B-B14F-4D97-AF65-F5344CB8AC3E}">
        <p14:creationId xmlns:p14="http://schemas.microsoft.com/office/powerpoint/2010/main" val="2164153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2012: Art. 11.3 en 11.4 </a:t>
            </a:r>
          </a:p>
          <a:p>
            <a:r>
              <a:rPr lang="nl-NL" dirty="0"/>
              <a:t>2022 en 2025: Art. 13.3 en 13.4</a:t>
            </a:r>
          </a:p>
        </p:txBody>
      </p:sp>
      <p:sp>
        <p:nvSpPr>
          <p:cNvPr id="4" name="Tijdelijke aanduiding voor dianummer 3"/>
          <p:cNvSpPr>
            <a:spLocks noGrp="1"/>
          </p:cNvSpPr>
          <p:nvPr>
            <p:ph type="sldNum" sz="quarter" idx="5"/>
          </p:nvPr>
        </p:nvSpPr>
        <p:spPr/>
        <p:txBody>
          <a:bodyPr/>
          <a:lstStyle/>
          <a:p>
            <a:fld id="{DA20F7C2-EE0B-497F-921C-A0D4653E50FD}" type="slidenum">
              <a:rPr lang="nl-NL" smtClean="0"/>
              <a:t>39</a:t>
            </a:fld>
            <a:endParaRPr lang="nl-NL"/>
          </a:p>
        </p:txBody>
      </p:sp>
    </p:spTree>
    <p:extLst>
      <p:ext uri="{BB962C8B-B14F-4D97-AF65-F5344CB8AC3E}">
        <p14:creationId xmlns:p14="http://schemas.microsoft.com/office/powerpoint/2010/main" val="2583268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ustom Layout">
    <p:bg>
      <p:bgRef idx="1001">
        <a:schemeClr val="bg1"/>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22CC7F-84A7-A816-F590-D411EFBF778D}"/>
              </a:ext>
            </a:extLst>
          </p:cNvPr>
          <p:cNvSpPr/>
          <p:nvPr userDrawn="1"/>
        </p:nvSpPr>
        <p:spPr>
          <a:xfrm>
            <a:off x="0" y="3252866"/>
            <a:ext cx="6096000" cy="3605134"/>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E319F104-9FDF-EC0B-6E12-9E10C76EB204}"/>
              </a:ext>
            </a:extLst>
          </p:cNvPr>
          <p:cNvSpPr/>
          <p:nvPr userDrawn="1"/>
        </p:nvSpPr>
        <p:spPr>
          <a:xfrm>
            <a:off x="6096000" y="3252866"/>
            <a:ext cx="6096000" cy="3605134"/>
          </a:xfrm>
          <a:prstGeom prst="rect">
            <a:avLst/>
          </a:prstGeom>
          <a:gradFill flip="none" rotWithShape="1">
            <a:gsLst>
              <a:gs pos="6000">
                <a:srgbClr val="00B0B2"/>
              </a:gs>
              <a:gs pos="85000">
                <a:srgbClr val="FBA80A"/>
              </a:gs>
            </a:gsLst>
            <a:lin ang="132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itle 1">
            <a:extLst>
              <a:ext uri="{FF2B5EF4-FFF2-40B4-BE49-F238E27FC236}">
                <a16:creationId xmlns:a16="http://schemas.microsoft.com/office/drawing/2014/main" id="{55E8380C-1B1C-C631-C353-78013AC935A5}"/>
              </a:ext>
            </a:extLst>
          </p:cNvPr>
          <p:cNvSpPr>
            <a:spLocks noGrp="1"/>
          </p:cNvSpPr>
          <p:nvPr>
            <p:ph type="title" hasCustomPrompt="1"/>
          </p:nvPr>
        </p:nvSpPr>
        <p:spPr>
          <a:xfrm>
            <a:off x="724791" y="769136"/>
            <a:ext cx="8773964" cy="1997267"/>
          </a:xfrm>
          <a:prstGeom prst="rect">
            <a:avLst/>
          </a:prstGeom>
        </p:spPr>
        <p:txBody>
          <a:bodyPr>
            <a:noAutofit/>
          </a:bodyPr>
          <a:lstStyle>
            <a:lvl1pPr algn="l">
              <a:lnSpc>
                <a:spcPct val="100000"/>
              </a:lnSpc>
              <a:defRPr sz="6000" b="1" i="0">
                <a:solidFill>
                  <a:schemeClr val="tx1"/>
                </a:solidFill>
                <a:latin typeface="Poppins" pitchFamily="2" charset="77"/>
                <a:ea typeface="Open Sans" panose="020B0606030504020204" pitchFamily="34" charset="0"/>
                <a:cs typeface="Poppins" pitchFamily="2" charset="77"/>
              </a:defRPr>
            </a:lvl1pPr>
          </a:lstStyle>
          <a:p>
            <a:r>
              <a:rPr lang="en-GB" err="1"/>
              <a:t>Fudura</a:t>
            </a:r>
            <a:r>
              <a:rPr lang="en-GB"/>
              <a:t>.</a:t>
            </a:r>
            <a:br>
              <a:rPr lang="en-GB"/>
            </a:br>
            <a:r>
              <a:rPr lang="en-GB"/>
              <a:t>De </a:t>
            </a:r>
            <a:r>
              <a:rPr lang="en-GB" err="1"/>
              <a:t>verandering</a:t>
            </a:r>
            <a:r>
              <a:rPr lang="en-GB"/>
              <a:t> </a:t>
            </a:r>
            <a:r>
              <a:rPr lang="en-GB" err="1"/>
              <a:t>voor</a:t>
            </a:r>
            <a:r>
              <a:rPr lang="en-GB"/>
              <a:t>.</a:t>
            </a:r>
          </a:p>
        </p:txBody>
      </p:sp>
      <p:pic>
        <p:nvPicPr>
          <p:cNvPr id="11" name="Graphic 10">
            <a:extLst>
              <a:ext uri="{FF2B5EF4-FFF2-40B4-BE49-F238E27FC236}">
                <a16:creationId xmlns:a16="http://schemas.microsoft.com/office/drawing/2014/main" id="{4B59E501-D7CD-3334-99E3-2BCC92979147}"/>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t="12771"/>
          <a:stretch/>
        </p:blipFill>
        <p:spPr>
          <a:xfrm>
            <a:off x="724791" y="3252866"/>
            <a:ext cx="9289163" cy="2835998"/>
          </a:xfrm>
          <a:prstGeom prst="rect">
            <a:avLst/>
          </a:prstGeom>
        </p:spPr>
      </p:pic>
      <p:sp>
        <p:nvSpPr>
          <p:cNvPr id="14" name="Text Placeholder 18">
            <a:extLst>
              <a:ext uri="{FF2B5EF4-FFF2-40B4-BE49-F238E27FC236}">
                <a16:creationId xmlns:a16="http://schemas.microsoft.com/office/drawing/2014/main" id="{550528C3-3272-16E1-6FF0-4FF6F284F6B8}"/>
              </a:ext>
            </a:extLst>
          </p:cNvPr>
          <p:cNvSpPr>
            <a:spLocks noGrp="1"/>
          </p:cNvSpPr>
          <p:nvPr>
            <p:ph type="body" sz="quarter" idx="10" hasCustomPrompt="1"/>
          </p:nvPr>
        </p:nvSpPr>
        <p:spPr>
          <a:xfrm>
            <a:off x="7984900" y="6478721"/>
            <a:ext cx="4059745" cy="232946"/>
          </a:xfrm>
          <a:prstGeom prst="rect">
            <a:avLst/>
          </a:prstGeom>
        </p:spPr>
        <p:txBody>
          <a:bodyPr/>
          <a:lstStyle>
            <a:lvl1pPr marL="0" indent="0" algn="r">
              <a:buNone/>
              <a:defRPr sz="1800">
                <a:latin typeface="Open Sans" panose="020B0606030504020204" pitchFamily="34" charset="0"/>
                <a:ea typeface="Open Sans" panose="020B0606030504020204" pitchFamily="34" charset="0"/>
                <a:cs typeface="Open Sans" panose="020B0606030504020204" pitchFamily="34" charset="0"/>
              </a:defRPr>
            </a:lvl1pPr>
          </a:lstStyle>
          <a:p>
            <a:pPr lvl="0"/>
            <a:r>
              <a:rPr lang="en-GB" err="1"/>
              <a:t>Publiek</a:t>
            </a:r>
            <a:r>
              <a:rPr lang="en-GB"/>
              <a:t>/Intern/</a:t>
            </a:r>
            <a:r>
              <a:rPr lang="en-GB" err="1"/>
              <a:t>Vertrouwelijk</a:t>
            </a:r>
            <a:endParaRPr lang="en-GB"/>
          </a:p>
        </p:txBody>
      </p:sp>
      <p:pic>
        <p:nvPicPr>
          <p:cNvPr id="2" name="Picture 10">
            <a:extLst>
              <a:ext uri="{FF2B5EF4-FFF2-40B4-BE49-F238E27FC236}">
                <a16:creationId xmlns:a16="http://schemas.microsoft.com/office/drawing/2014/main" id="{F94A8097-F802-8DC9-F9D4-03778C376054}"/>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Tree>
    <p:extLst>
      <p:ext uri="{BB962C8B-B14F-4D97-AF65-F5344CB8AC3E}">
        <p14:creationId xmlns:p14="http://schemas.microsoft.com/office/powerpoint/2010/main" val="370352151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rgbClr val="00B0B2"/>
        </a:solidFill>
        <a:effectLst/>
      </p:bgPr>
    </p:bg>
    <p:spTree>
      <p:nvGrpSpPr>
        <p:cNvPr id="1" name=""/>
        <p:cNvGrpSpPr/>
        <p:nvPr/>
      </p:nvGrpSpPr>
      <p:grpSpPr>
        <a:xfrm>
          <a:off x="0" y="0"/>
          <a:ext cx="0" cy="0"/>
          <a:chOff x="0" y="0"/>
          <a:chExt cx="0" cy="0"/>
        </a:xfrm>
      </p:grpSpPr>
      <p:sp>
        <p:nvSpPr>
          <p:cNvPr id="13" name="Tijdelijke aanduiding voor afbeelding 12">
            <a:extLst>
              <a:ext uri="{FF2B5EF4-FFF2-40B4-BE49-F238E27FC236}">
                <a16:creationId xmlns:a16="http://schemas.microsoft.com/office/drawing/2014/main" id="{CD581819-2039-54A5-8474-F28B588C7751}"/>
              </a:ext>
            </a:extLst>
          </p:cNvPr>
          <p:cNvSpPr>
            <a:spLocks noGrp="1"/>
          </p:cNvSpPr>
          <p:nvPr>
            <p:ph type="pic" sz="quarter" idx="11"/>
          </p:nvPr>
        </p:nvSpPr>
        <p:spPr>
          <a:xfrm>
            <a:off x="0" y="0"/>
            <a:ext cx="12192000" cy="6858000"/>
          </a:xfrm>
          <a:prstGeom prst="rect">
            <a:avLst/>
          </a:prstGeom>
        </p:spPr>
        <p:txBody>
          <a:bodyPr/>
          <a:lstStyle/>
          <a:p>
            <a:r>
              <a:rPr lang="nl-NL"/>
              <a:t>Klik op het pictogram als u een afbeelding wilt toevoegen</a:t>
            </a:r>
          </a:p>
        </p:txBody>
      </p:sp>
      <p:pic>
        <p:nvPicPr>
          <p:cNvPr id="4" name="Afbeelding 3">
            <a:extLst>
              <a:ext uri="{FF2B5EF4-FFF2-40B4-BE49-F238E27FC236}">
                <a16:creationId xmlns:a16="http://schemas.microsoft.com/office/drawing/2014/main" id="{15B47BD3-4C61-098C-FB55-4C4ABE0CC1F0}"/>
              </a:ext>
            </a:extLst>
          </p:cNvPr>
          <p:cNvPicPr>
            <a:picLocks/>
          </p:cNvPicPr>
          <p:nvPr userDrawn="1"/>
        </p:nvPicPr>
        <p:blipFill rotWithShape="1">
          <a:blip r:embed="rId2" cstate="email">
            <a:extLst>
              <a:ext uri="{28A0092B-C50C-407E-A947-70E740481C1C}">
                <a14:useLocalDpi xmlns:a14="http://schemas.microsoft.com/office/drawing/2010/main"/>
              </a:ext>
            </a:extLst>
          </a:blip>
          <a:srcRect/>
          <a:stretch/>
        </p:blipFill>
        <p:spPr>
          <a:xfrm>
            <a:off x="0" y="3633536"/>
            <a:ext cx="12192000" cy="3224463"/>
          </a:xfrm>
          <a:prstGeom prst="rect">
            <a:avLst/>
          </a:prstGeom>
        </p:spPr>
      </p:pic>
      <p:sp>
        <p:nvSpPr>
          <p:cNvPr id="6" name="Title 1">
            <a:extLst>
              <a:ext uri="{FF2B5EF4-FFF2-40B4-BE49-F238E27FC236}">
                <a16:creationId xmlns:a16="http://schemas.microsoft.com/office/drawing/2014/main" id="{5F05A26A-CA83-B248-A0AE-FABA9E6CA730}"/>
              </a:ext>
            </a:extLst>
          </p:cNvPr>
          <p:cNvSpPr>
            <a:spLocks noGrp="1"/>
          </p:cNvSpPr>
          <p:nvPr>
            <p:ph type="title" hasCustomPrompt="1"/>
          </p:nvPr>
        </p:nvSpPr>
        <p:spPr>
          <a:xfrm>
            <a:off x="947816" y="4460190"/>
            <a:ext cx="8419209" cy="1551579"/>
          </a:xfrm>
          <a:prstGeom prst="rect">
            <a:avLst/>
          </a:prstGeom>
        </p:spPr>
        <p:txBody>
          <a:bodyPr>
            <a:noAutofit/>
          </a:bodyPr>
          <a:lstStyle>
            <a:lvl1pPr algn="l">
              <a:lnSpc>
                <a:spcPct val="100000"/>
              </a:lnSpc>
              <a:defRPr sz="4400" b="1" i="0">
                <a:solidFill>
                  <a:schemeClr val="tx1"/>
                </a:solidFill>
                <a:latin typeface="Poppins" pitchFamily="2" charset="77"/>
                <a:ea typeface="Open Sans" panose="020B0606030504020204" pitchFamily="34" charset="0"/>
                <a:cs typeface="Poppins" pitchFamily="2" charset="77"/>
              </a:defRPr>
            </a:lvl1pPr>
          </a:lstStyle>
          <a:p>
            <a:r>
              <a:rPr lang="en-GB" err="1"/>
              <a:t>Fudura</a:t>
            </a:r>
            <a:r>
              <a:rPr lang="en-GB"/>
              <a:t>.</a:t>
            </a:r>
            <a:br>
              <a:rPr lang="en-GB"/>
            </a:br>
            <a:r>
              <a:rPr lang="en-GB"/>
              <a:t>De </a:t>
            </a:r>
            <a:r>
              <a:rPr lang="en-GB" err="1"/>
              <a:t>verandering</a:t>
            </a:r>
            <a:r>
              <a:rPr lang="en-GB"/>
              <a:t> </a:t>
            </a:r>
            <a:r>
              <a:rPr lang="en-GB" err="1"/>
              <a:t>voor</a:t>
            </a:r>
            <a:r>
              <a:rPr lang="en-GB"/>
              <a:t>.</a:t>
            </a:r>
          </a:p>
        </p:txBody>
      </p:sp>
      <p:pic>
        <p:nvPicPr>
          <p:cNvPr id="8" name="Graphic 7">
            <a:extLst>
              <a:ext uri="{FF2B5EF4-FFF2-40B4-BE49-F238E27FC236}">
                <a16:creationId xmlns:a16="http://schemas.microsoft.com/office/drawing/2014/main" id="{4EF4A2BC-5C5D-84EE-3524-9978EB3619BD}"/>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47355" y="6478722"/>
            <a:ext cx="232945" cy="232945"/>
          </a:xfrm>
          <a:prstGeom prst="rect">
            <a:avLst/>
          </a:prstGeom>
        </p:spPr>
      </p:pic>
      <p:sp>
        <p:nvSpPr>
          <p:cNvPr id="14" name="Text Placeholder 18">
            <a:extLst>
              <a:ext uri="{FF2B5EF4-FFF2-40B4-BE49-F238E27FC236}">
                <a16:creationId xmlns:a16="http://schemas.microsoft.com/office/drawing/2014/main" id="{187C080E-DBF8-6D60-81EE-F44DEF5FD43F}"/>
              </a:ext>
            </a:extLst>
          </p:cNvPr>
          <p:cNvSpPr>
            <a:spLocks noGrp="1"/>
          </p:cNvSpPr>
          <p:nvPr>
            <p:ph type="body" sz="quarter" idx="10" hasCustomPrompt="1"/>
          </p:nvPr>
        </p:nvSpPr>
        <p:spPr>
          <a:xfrm>
            <a:off x="7984900" y="6478721"/>
            <a:ext cx="4059745" cy="232946"/>
          </a:xfrm>
          <a:prstGeom prst="rect">
            <a:avLst/>
          </a:prstGeom>
        </p:spPr>
        <p:txBody>
          <a:bodyPr/>
          <a:lstStyle>
            <a:lvl1pPr marL="0" indent="0" algn="r">
              <a:buNone/>
              <a:defRPr sz="1800">
                <a:latin typeface="Open Sans" panose="020B0606030504020204" pitchFamily="34" charset="0"/>
                <a:ea typeface="Open Sans" panose="020B0606030504020204" pitchFamily="34" charset="0"/>
                <a:cs typeface="Open Sans" panose="020B0606030504020204" pitchFamily="34" charset="0"/>
              </a:defRPr>
            </a:lvl1pPr>
          </a:lstStyle>
          <a:p>
            <a:pPr lvl="0"/>
            <a:r>
              <a:rPr lang="en-GB" err="1"/>
              <a:t>Publiek</a:t>
            </a:r>
            <a:r>
              <a:rPr lang="en-GB"/>
              <a:t>/Intern/</a:t>
            </a:r>
            <a:r>
              <a:rPr lang="en-GB" err="1"/>
              <a:t>Vertrouwelijk</a:t>
            </a:r>
            <a:endParaRPr lang="en-GB"/>
          </a:p>
        </p:txBody>
      </p:sp>
    </p:spTree>
    <p:extLst>
      <p:ext uri="{BB962C8B-B14F-4D97-AF65-F5344CB8AC3E}">
        <p14:creationId xmlns:p14="http://schemas.microsoft.com/office/powerpoint/2010/main" val="207154266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bg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F072690-E1C7-515A-18BB-61F01DB3F1E5}"/>
              </a:ext>
            </a:extLst>
          </p:cNvPr>
          <p:cNvSpPr/>
          <p:nvPr userDrawn="1"/>
        </p:nvSpPr>
        <p:spPr>
          <a:xfrm>
            <a:off x="7973122" y="3210339"/>
            <a:ext cx="4218878" cy="3647662"/>
          </a:xfrm>
          <a:prstGeom prst="rect">
            <a:avLst/>
          </a:prstGeom>
          <a:gradFill>
            <a:gsLst>
              <a:gs pos="18000">
                <a:srgbClr val="00B0B2"/>
              </a:gs>
              <a:gs pos="83000">
                <a:srgbClr val="05296B"/>
              </a:gs>
            </a:gsLst>
            <a:lin ang="132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Picture Placeholder 2">
            <a:extLst>
              <a:ext uri="{FF2B5EF4-FFF2-40B4-BE49-F238E27FC236}">
                <a16:creationId xmlns:a16="http://schemas.microsoft.com/office/drawing/2014/main" id="{AA957A4C-5B50-E451-4560-B11DF6421306}"/>
              </a:ext>
            </a:extLst>
          </p:cNvPr>
          <p:cNvSpPr>
            <a:spLocks noGrp="1"/>
          </p:cNvSpPr>
          <p:nvPr>
            <p:ph type="pic" sz="quarter" idx="10"/>
          </p:nvPr>
        </p:nvSpPr>
        <p:spPr>
          <a:xfrm>
            <a:off x="7973120" y="-1"/>
            <a:ext cx="4218879" cy="3210339"/>
          </a:xfrm>
          <a:prstGeom prst="rect">
            <a:avLst/>
          </a:prstGeom>
        </p:spPr>
        <p:txBody>
          <a:bodyPr/>
          <a:lstStyle/>
          <a:p>
            <a:r>
              <a:rPr lang="nl-NL"/>
              <a:t>Klik op het pictogram als u een afbeelding wilt toevoegen</a:t>
            </a:r>
            <a:endParaRPr lang="en-GB"/>
          </a:p>
        </p:txBody>
      </p:sp>
      <p:pic>
        <p:nvPicPr>
          <p:cNvPr id="4" name="Graphic 3">
            <a:extLst>
              <a:ext uri="{FF2B5EF4-FFF2-40B4-BE49-F238E27FC236}">
                <a16:creationId xmlns:a16="http://schemas.microsoft.com/office/drawing/2014/main" id="{D9BB37DD-EE0F-AD97-0FE7-B524B26537CF}"/>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47355" y="6478722"/>
            <a:ext cx="232945" cy="232945"/>
          </a:xfrm>
          <a:prstGeom prst="rect">
            <a:avLst/>
          </a:prstGeom>
        </p:spPr>
      </p:pic>
      <p:pic>
        <p:nvPicPr>
          <p:cNvPr id="12" name="Graphic 11">
            <a:extLst>
              <a:ext uri="{FF2B5EF4-FFF2-40B4-BE49-F238E27FC236}">
                <a16:creationId xmlns:a16="http://schemas.microsoft.com/office/drawing/2014/main" id="{6FDFB8C6-A7E2-CE8F-059E-031BA63B3FF2}"/>
              </a:ext>
            </a:extLst>
          </p:cNvPr>
          <p:cNvPicPr>
            <a:picLocks noChangeAspect="1"/>
          </p:cNvPicPr>
          <p:nvPr userDrawn="1"/>
        </p:nvPicPr>
        <p:blipFill rotWithShape="1">
          <a:blip>
            <a:extLst>
              <a:ext uri="{96DAC541-7B7A-43D3-8B79-37D633B846F1}">
                <asvg:svgBlip xmlns:asvg="http://schemas.microsoft.com/office/drawing/2016/SVG/main" r:embed="rId3"/>
              </a:ext>
            </a:extLst>
          </a:blip>
          <a:srcRect t="18734"/>
          <a:stretch/>
        </p:blipFill>
        <p:spPr>
          <a:xfrm>
            <a:off x="8501654" y="3210338"/>
            <a:ext cx="3161809" cy="2868836"/>
          </a:xfrm>
          <a:prstGeom prst="rect">
            <a:avLst/>
          </a:prstGeom>
        </p:spPr>
      </p:pic>
      <p:sp>
        <p:nvSpPr>
          <p:cNvPr id="2" name="Title 1">
            <a:extLst>
              <a:ext uri="{FF2B5EF4-FFF2-40B4-BE49-F238E27FC236}">
                <a16:creationId xmlns:a16="http://schemas.microsoft.com/office/drawing/2014/main" id="{C169B56E-BE7A-505C-0494-E6A04E7E7151}"/>
              </a:ext>
            </a:extLst>
          </p:cNvPr>
          <p:cNvSpPr>
            <a:spLocks noGrp="1"/>
          </p:cNvSpPr>
          <p:nvPr>
            <p:ph type="title" hasCustomPrompt="1"/>
          </p:nvPr>
        </p:nvSpPr>
        <p:spPr>
          <a:xfrm>
            <a:off x="947816" y="4460190"/>
            <a:ext cx="6896773" cy="1551579"/>
          </a:xfrm>
          <a:prstGeom prst="rect">
            <a:avLst/>
          </a:prstGeom>
        </p:spPr>
        <p:txBody>
          <a:bodyPr>
            <a:noAutofit/>
          </a:bodyPr>
          <a:lstStyle>
            <a:lvl1pPr algn="l">
              <a:lnSpc>
                <a:spcPct val="100000"/>
              </a:lnSpc>
              <a:defRPr sz="4400" b="1" i="0">
                <a:solidFill>
                  <a:schemeClr val="tx1"/>
                </a:solidFill>
                <a:latin typeface="Poppins" pitchFamily="2" charset="77"/>
                <a:ea typeface="Open Sans" panose="020B0606030504020204" pitchFamily="34" charset="0"/>
                <a:cs typeface="Poppins" pitchFamily="2" charset="77"/>
              </a:defRPr>
            </a:lvl1pPr>
          </a:lstStyle>
          <a:p>
            <a:r>
              <a:rPr lang="en-GB" err="1"/>
              <a:t>Fudura</a:t>
            </a:r>
            <a:r>
              <a:rPr lang="en-GB"/>
              <a:t>.</a:t>
            </a:r>
            <a:br>
              <a:rPr lang="en-GB"/>
            </a:br>
            <a:r>
              <a:rPr lang="en-GB"/>
              <a:t>De </a:t>
            </a:r>
            <a:r>
              <a:rPr lang="en-GB" err="1"/>
              <a:t>verandering</a:t>
            </a:r>
            <a:r>
              <a:rPr lang="en-GB"/>
              <a:t> </a:t>
            </a:r>
            <a:r>
              <a:rPr lang="en-GB" err="1"/>
              <a:t>voor</a:t>
            </a:r>
            <a:r>
              <a:rPr lang="en-GB"/>
              <a:t>.</a:t>
            </a:r>
          </a:p>
        </p:txBody>
      </p:sp>
      <p:sp>
        <p:nvSpPr>
          <p:cNvPr id="13" name="Text Placeholder 18">
            <a:extLst>
              <a:ext uri="{FF2B5EF4-FFF2-40B4-BE49-F238E27FC236}">
                <a16:creationId xmlns:a16="http://schemas.microsoft.com/office/drawing/2014/main" id="{82FE3BFA-440B-46DF-7511-DC3F535031E0}"/>
              </a:ext>
            </a:extLst>
          </p:cNvPr>
          <p:cNvSpPr>
            <a:spLocks noGrp="1"/>
          </p:cNvSpPr>
          <p:nvPr>
            <p:ph type="body" sz="quarter" idx="11" hasCustomPrompt="1"/>
          </p:nvPr>
        </p:nvSpPr>
        <p:spPr>
          <a:xfrm>
            <a:off x="7984900" y="6478721"/>
            <a:ext cx="4059745" cy="232946"/>
          </a:xfrm>
          <a:prstGeom prst="rect">
            <a:avLst/>
          </a:prstGeom>
        </p:spPr>
        <p:txBody>
          <a:bodyPr/>
          <a:lstStyle>
            <a:lvl1pPr marL="0" indent="0" algn="r">
              <a:buNone/>
              <a:defRPr sz="1800">
                <a:latin typeface="Open Sans" panose="020B0606030504020204" pitchFamily="34" charset="0"/>
                <a:ea typeface="Open Sans" panose="020B0606030504020204" pitchFamily="34" charset="0"/>
                <a:cs typeface="Open Sans" panose="020B0606030504020204" pitchFamily="34" charset="0"/>
              </a:defRPr>
            </a:lvl1pPr>
          </a:lstStyle>
          <a:p>
            <a:pPr lvl="0"/>
            <a:r>
              <a:rPr lang="en-GB" err="1"/>
              <a:t>Publiek</a:t>
            </a:r>
            <a:r>
              <a:rPr lang="en-GB"/>
              <a:t>/Intern/</a:t>
            </a:r>
            <a:r>
              <a:rPr lang="en-GB" err="1"/>
              <a:t>Vertrouwelijk</a:t>
            </a:r>
            <a:endParaRPr lang="en-GB"/>
          </a:p>
        </p:txBody>
      </p:sp>
    </p:spTree>
    <p:extLst>
      <p:ext uri="{BB962C8B-B14F-4D97-AF65-F5344CB8AC3E}">
        <p14:creationId xmlns:p14="http://schemas.microsoft.com/office/powerpoint/2010/main" val="87433922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5_Title Slide">
    <p:bg>
      <p:bgPr>
        <a:gradFill>
          <a:gsLst>
            <a:gs pos="7000">
              <a:srgbClr val="05296B"/>
            </a:gs>
            <a:gs pos="100000">
              <a:srgbClr val="00B0B2"/>
            </a:gs>
          </a:gsLst>
          <a:lin ang="19800000" scaled="0"/>
        </a:gradFill>
        <a:effectLst/>
      </p:bgPr>
    </p:bg>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ED9D236F-1DBB-0787-9D61-3014FFD1F79C}"/>
              </a:ext>
            </a:extLst>
          </p:cNvPr>
          <p:cNvSpPr>
            <a:spLocks noGrp="1"/>
          </p:cNvSpPr>
          <p:nvPr>
            <p:ph type="body" sz="quarter" idx="31" hasCustomPrompt="1"/>
          </p:nvPr>
        </p:nvSpPr>
        <p:spPr>
          <a:xfrm>
            <a:off x="6989656" y="1490665"/>
            <a:ext cx="540518" cy="485452"/>
          </a:xfrm>
          <a:prstGeom prst="rect">
            <a:avLst/>
          </a:prstGeom>
        </p:spPr>
        <p:txBody>
          <a:bodyPr anchor="ctr"/>
          <a:lstStyle>
            <a:lvl1pPr marL="0" marR="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sz="1799" b="0">
                <a:solidFill>
                  <a:schemeClr val="bg1"/>
                </a:solidFill>
                <a:latin typeface="+mn-lt"/>
              </a:defRPr>
            </a:lvl1pPr>
          </a:lstStyle>
          <a:p>
            <a:pPr marL="0" marR="0" lvl="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a:pPr>
            <a:r>
              <a:rPr lang="en-US" noProof="0"/>
              <a:t>##</a:t>
            </a:r>
          </a:p>
        </p:txBody>
      </p:sp>
      <p:sp>
        <p:nvSpPr>
          <p:cNvPr id="4" name="Text Placeholder 17">
            <a:extLst>
              <a:ext uri="{FF2B5EF4-FFF2-40B4-BE49-F238E27FC236}">
                <a16:creationId xmlns:a16="http://schemas.microsoft.com/office/drawing/2014/main" id="{741B387D-9320-3672-1AFA-43B493D2C8B6}"/>
              </a:ext>
            </a:extLst>
          </p:cNvPr>
          <p:cNvSpPr>
            <a:spLocks noGrp="1"/>
          </p:cNvSpPr>
          <p:nvPr>
            <p:ph type="body" sz="quarter" idx="16" hasCustomPrompt="1"/>
          </p:nvPr>
        </p:nvSpPr>
        <p:spPr>
          <a:xfrm>
            <a:off x="7530174" y="1490665"/>
            <a:ext cx="2939744" cy="485452"/>
          </a:xfrm>
          <a:prstGeom prst="rect">
            <a:avLst/>
          </a:prstGeom>
        </p:spPr>
        <p:txBody>
          <a:bodyPr anchor="ctr"/>
          <a:lstStyle>
            <a:lvl1pPr>
              <a:spcAft>
                <a:spcPts val="0"/>
              </a:spcAft>
              <a:buNone/>
              <a:defRPr sz="1599">
                <a:solidFill>
                  <a:schemeClr val="bg1"/>
                </a:solidFill>
                <a:latin typeface="+mn-lt"/>
              </a:defRPr>
            </a:lvl1pPr>
          </a:lstStyle>
          <a:p>
            <a:pPr lvl="0"/>
            <a:r>
              <a:rPr lang="en-US" noProof="0"/>
              <a:t>Insert agenda item</a:t>
            </a:r>
          </a:p>
        </p:txBody>
      </p:sp>
      <p:sp>
        <p:nvSpPr>
          <p:cNvPr id="5" name="Text Placeholder 17">
            <a:extLst>
              <a:ext uri="{FF2B5EF4-FFF2-40B4-BE49-F238E27FC236}">
                <a16:creationId xmlns:a16="http://schemas.microsoft.com/office/drawing/2014/main" id="{03772F29-DC4C-98A2-7941-C45B7F76ED94}"/>
              </a:ext>
            </a:extLst>
          </p:cNvPr>
          <p:cNvSpPr>
            <a:spLocks noGrp="1"/>
          </p:cNvSpPr>
          <p:nvPr>
            <p:ph type="body" sz="quarter" idx="32" hasCustomPrompt="1"/>
          </p:nvPr>
        </p:nvSpPr>
        <p:spPr>
          <a:xfrm>
            <a:off x="6989656" y="2197619"/>
            <a:ext cx="540518" cy="485452"/>
          </a:xfrm>
          <a:prstGeom prst="rect">
            <a:avLst/>
          </a:prstGeom>
        </p:spPr>
        <p:txBody>
          <a:bodyPr anchor="ctr"/>
          <a:lstStyle>
            <a:lvl1pPr marL="0" marR="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sz="1799" b="0">
                <a:solidFill>
                  <a:schemeClr val="bg1"/>
                </a:solidFill>
                <a:latin typeface="+mn-lt"/>
              </a:defRPr>
            </a:lvl1pPr>
          </a:lstStyle>
          <a:p>
            <a:pPr marL="0" marR="0" lvl="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a:pPr>
            <a:r>
              <a:rPr lang="en-US" noProof="0"/>
              <a:t>##</a:t>
            </a:r>
          </a:p>
        </p:txBody>
      </p:sp>
      <p:sp>
        <p:nvSpPr>
          <p:cNvPr id="10" name="Text Placeholder 17">
            <a:extLst>
              <a:ext uri="{FF2B5EF4-FFF2-40B4-BE49-F238E27FC236}">
                <a16:creationId xmlns:a16="http://schemas.microsoft.com/office/drawing/2014/main" id="{DDF9747A-4FA3-2C69-E7FB-65EF5685A3A4}"/>
              </a:ext>
            </a:extLst>
          </p:cNvPr>
          <p:cNvSpPr>
            <a:spLocks noGrp="1"/>
          </p:cNvSpPr>
          <p:nvPr>
            <p:ph type="body" sz="quarter" idx="33" hasCustomPrompt="1"/>
          </p:nvPr>
        </p:nvSpPr>
        <p:spPr>
          <a:xfrm>
            <a:off x="7530174" y="2197619"/>
            <a:ext cx="2939744" cy="485452"/>
          </a:xfrm>
          <a:prstGeom prst="rect">
            <a:avLst/>
          </a:prstGeom>
        </p:spPr>
        <p:txBody>
          <a:bodyPr anchor="ctr"/>
          <a:lstStyle>
            <a:lvl1pPr>
              <a:spcAft>
                <a:spcPts val="0"/>
              </a:spcAft>
              <a:buNone/>
              <a:defRPr sz="1599">
                <a:solidFill>
                  <a:schemeClr val="bg1"/>
                </a:solidFill>
                <a:latin typeface="+mn-lt"/>
              </a:defRPr>
            </a:lvl1pPr>
          </a:lstStyle>
          <a:p>
            <a:pPr lvl="0"/>
            <a:r>
              <a:rPr lang="en-US" noProof="0"/>
              <a:t>Insert agenda item</a:t>
            </a:r>
          </a:p>
        </p:txBody>
      </p:sp>
      <p:sp>
        <p:nvSpPr>
          <p:cNvPr id="11" name="Text Placeholder 17">
            <a:extLst>
              <a:ext uri="{FF2B5EF4-FFF2-40B4-BE49-F238E27FC236}">
                <a16:creationId xmlns:a16="http://schemas.microsoft.com/office/drawing/2014/main" id="{14C6D782-2042-7800-C4AA-29D261F969EB}"/>
              </a:ext>
            </a:extLst>
          </p:cNvPr>
          <p:cNvSpPr>
            <a:spLocks noGrp="1"/>
          </p:cNvSpPr>
          <p:nvPr>
            <p:ph type="body" sz="quarter" idx="34" hasCustomPrompt="1"/>
          </p:nvPr>
        </p:nvSpPr>
        <p:spPr>
          <a:xfrm>
            <a:off x="6989656" y="2904573"/>
            <a:ext cx="540518" cy="485452"/>
          </a:xfrm>
          <a:prstGeom prst="rect">
            <a:avLst/>
          </a:prstGeom>
        </p:spPr>
        <p:txBody>
          <a:bodyPr anchor="ctr"/>
          <a:lstStyle>
            <a:lvl1pPr marL="0" marR="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sz="1799" b="0">
                <a:solidFill>
                  <a:schemeClr val="bg1"/>
                </a:solidFill>
                <a:latin typeface="+mn-lt"/>
              </a:defRPr>
            </a:lvl1pPr>
          </a:lstStyle>
          <a:p>
            <a:pPr marL="0" marR="0" lvl="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a:pPr>
            <a:r>
              <a:rPr lang="en-US" noProof="0"/>
              <a:t>##</a:t>
            </a:r>
          </a:p>
        </p:txBody>
      </p:sp>
      <p:sp>
        <p:nvSpPr>
          <p:cNvPr id="12" name="Text Placeholder 17">
            <a:extLst>
              <a:ext uri="{FF2B5EF4-FFF2-40B4-BE49-F238E27FC236}">
                <a16:creationId xmlns:a16="http://schemas.microsoft.com/office/drawing/2014/main" id="{9364F667-518A-36BC-937A-302C784F133A}"/>
              </a:ext>
            </a:extLst>
          </p:cNvPr>
          <p:cNvSpPr>
            <a:spLocks noGrp="1"/>
          </p:cNvSpPr>
          <p:nvPr>
            <p:ph type="body" sz="quarter" idx="35" hasCustomPrompt="1"/>
          </p:nvPr>
        </p:nvSpPr>
        <p:spPr>
          <a:xfrm>
            <a:off x="7530174" y="2904573"/>
            <a:ext cx="2939744" cy="485452"/>
          </a:xfrm>
          <a:prstGeom prst="rect">
            <a:avLst/>
          </a:prstGeom>
        </p:spPr>
        <p:txBody>
          <a:bodyPr anchor="ctr"/>
          <a:lstStyle>
            <a:lvl1pPr>
              <a:spcAft>
                <a:spcPts val="0"/>
              </a:spcAft>
              <a:buNone/>
              <a:defRPr sz="1599">
                <a:solidFill>
                  <a:schemeClr val="bg1"/>
                </a:solidFill>
                <a:latin typeface="+mn-lt"/>
              </a:defRPr>
            </a:lvl1pPr>
          </a:lstStyle>
          <a:p>
            <a:pPr lvl="0"/>
            <a:r>
              <a:rPr lang="en-US" noProof="0"/>
              <a:t>Insert agenda item</a:t>
            </a:r>
          </a:p>
        </p:txBody>
      </p:sp>
      <p:sp>
        <p:nvSpPr>
          <p:cNvPr id="13" name="Text Placeholder 17">
            <a:extLst>
              <a:ext uri="{FF2B5EF4-FFF2-40B4-BE49-F238E27FC236}">
                <a16:creationId xmlns:a16="http://schemas.microsoft.com/office/drawing/2014/main" id="{0525B2F9-258D-24BE-B9C4-5F778BFB6FDD}"/>
              </a:ext>
            </a:extLst>
          </p:cNvPr>
          <p:cNvSpPr>
            <a:spLocks noGrp="1"/>
          </p:cNvSpPr>
          <p:nvPr>
            <p:ph type="body" sz="quarter" idx="36" hasCustomPrompt="1"/>
          </p:nvPr>
        </p:nvSpPr>
        <p:spPr>
          <a:xfrm>
            <a:off x="6989656" y="3611527"/>
            <a:ext cx="540518" cy="485452"/>
          </a:xfrm>
          <a:prstGeom prst="rect">
            <a:avLst/>
          </a:prstGeom>
        </p:spPr>
        <p:txBody>
          <a:bodyPr anchor="ctr"/>
          <a:lstStyle>
            <a:lvl1pPr marL="0" marR="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sz="1799" b="0">
                <a:solidFill>
                  <a:schemeClr val="bg1"/>
                </a:solidFill>
                <a:latin typeface="+mn-lt"/>
              </a:defRPr>
            </a:lvl1pPr>
          </a:lstStyle>
          <a:p>
            <a:pPr marL="0" marR="0" lvl="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a:pPr>
            <a:r>
              <a:rPr lang="en-US" noProof="0"/>
              <a:t>##</a:t>
            </a:r>
          </a:p>
        </p:txBody>
      </p:sp>
      <p:sp>
        <p:nvSpPr>
          <p:cNvPr id="14" name="Text Placeholder 17">
            <a:extLst>
              <a:ext uri="{FF2B5EF4-FFF2-40B4-BE49-F238E27FC236}">
                <a16:creationId xmlns:a16="http://schemas.microsoft.com/office/drawing/2014/main" id="{113612B2-FEDC-F2D9-7EE4-6024E243B022}"/>
              </a:ext>
            </a:extLst>
          </p:cNvPr>
          <p:cNvSpPr>
            <a:spLocks noGrp="1"/>
          </p:cNvSpPr>
          <p:nvPr>
            <p:ph type="body" sz="quarter" idx="37" hasCustomPrompt="1"/>
          </p:nvPr>
        </p:nvSpPr>
        <p:spPr>
          <a:xfrm>
            <a:off x="7530174" y="3611527"/>
            <a:ext cx="2939744" cy="485452"/>
          </a:xfrm>
          <a:prstGeom prst="rect">
            <a:avLst/>
          </a:prstGeom>
        </p:spPr>
        <p:txBody>
          <a:bodyPr anchor="ctr"/>
          <a:lstStyle>
            <a:lvl1pPr>
              <a:spcAft>
                <a:spcPts val="0"/>
              </a:spcAft>
              <a:buNone/>
              <a:defRPr sz="1599">
                <a:solidFill>
                  <a:schemeClr val="bg1"/>
                </a:solidFill>
                <a:latin typeface="+mn-lt"/>
              </a:defRPr>
            </a:lvl1pPr>
          </a:lstStyle>
          <a:p>
            <a:pPr lvl="0"/>
            <a:r>
              <a:rPr lang="en-US" noProof="0"/>
              <a:t>Insert agenda item</a:t>
            </a:r>
          </a:p>
        </p:txBody>
      </p:sp>
      <p:sp>
        <p:nvSpPr>
          <p:cNvPr id="15" name="Text Placeholder 17">
            <a:extLst>
              <a:ext uri="{FF2B5EF4-FFF2-40B4-BE49-F238E27FC236}">
                <a16:creationId xmlns:a16="http://schemas.microsoft.com/office/drawing/2014/main" id="{ACC03594-B36F-5BDD-5ABC-6450C00736E2}"/>
              </a:ext>
            </a:extLst>
          </p:cNvPr>
          <p:cNvSpPr>
            <a:spLocks noGrp="1"/>
          </p:cNvSpPr>
          <p:nvPr>
            <p:ph type="body" sz="quarter" idx="38" hasCustomPrompt="1"/>
          </p:nvPr>
        </p:nvSpPr>
        <p:spPr>
          <a:xfrm>
            <a:off x="6989656" y="4318481"/>
            <a:ext cx="540518" cy="485452"/>
          </a:xfrm>
          <a:prstGeom prst="rect">
            <a:avLst/>
          </a:prstGeom>
        </p:spPr>
        <p:txBody>
          <a:bodyPr anchor="ctr"/>
          <a:lstStyle>
            <a:lvl1pPr marL="0" marR="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sz="1799" b="0">
                <a:solidFill>
                  <a:schemeClr val="bg1"/>
                </a:solidFill>
                <a:latin typeface="+mn-lt"/>
              </a:defRPr>
            </a:lvl1pPr>
          </a:lstStyle>
          <a:p>
            <a:pPr marL="0" marR="0" lvl="0" indent="0" algn="ctr" defTabSz="228509" rtl="0" eaLnBrk="1" fontAlgn="auto" latinLnBrk="0" hangingPunct="1">
              <a:lnSpc>
                <a:spcPct val="100000"/>
              </a:lnSpc>
              <a:spcBef>
                <a:spcPts val="0"/>
              </a:spcBef>
              <a:spcAft>
                <a:spcPts val="0"/>
              </a:spcAft>
              <a:buClrTx/>
              <a:buSzTx/>
              <a:buFont typeface="Graphik" panose="020B0604020202020204" pitchFamily="34" charset="0"/>
              <a:buNone/>
              <a:tabLst/>
              <a:defRPr/>
            </a:pPr>
            <a:r>
              <a:rPr lang="en-US" noProof="0"/>
              <a:t>##</a:t>
            </a:r>
          </a:p>
        </p:txBody>
      </p:sp>
      <p:sp>
        <p:nvSpPr>
          <p:cNvPr id="16" name="Text Placeholder 17">
            <a:extLst>
              <a:ext uri="{FF2B5EF4-FFF2-40B4-BE49-F238E27FC236}">
                <a16:creationId xmlns:a16="http://schemas.microsoft.com/office/drawing/2014/main" id="{0261E80D-66D5-5501-4EFE-DC1EE89CD139}"/>
              </a:ext>
            </a:extLst>
          </p:cNvPr>
          <p:cNvSpPr>
            <a:spLocks noGrp="1"/>
          </p:cNvSpPr>
          <p:nvPr>
            <p:ph type="body" sz="quarter" idx="39" hasCustomPrompt="1"/>
          </p:nvPr>
        </p:nvSpPr>
        <p:spPr>
          <a:xfrm>
            <a:off x="7530174" y="4318481"/>
            <a:ext cx="2939744" cy="485452"/>
          </a:xfrm>
          <a:prstGeom prst="rect">
            <a:avLst/>
          </a:prstGeom>
        </p:spPr>
        <p:txBody>
          <a:bodyPr anchor="ctr"/>
          <a:lstStyle>
            <a:lvl1pPr>
              <a:spcAft>
                <a:spcPts val="0"/>
              </a:spcAft>
              <a:buNone/>
              <a:defRPr sz="1599">
                <a:solidFill>
                  <a:schemeClr val="bg1"/>
                </a:solidFill>
                <a:latin typeface="+mn-lt"/>
              </a:defRPr>
            </a:lvl1pPr>
          </a:lstStyle>
          <a:p>
            <a:pPr lvl="0"/>
            <a:r>
              <a:rPr lang="en-US" noProof="0"/>
              <a:t>Insert agenda item</a:t>
            </a:r>
          </a:p>
        </p:txBody>
      </p:sp>
      <p:pic>
        <p:nvPicPr>
          <p:cNvPr id="19" name="Picture 10">
            <a:extLst>
              <a:ext uri="{FF2B5EF4-FFF2-40B4-BE49-F238E27FC236}">
                <a16:creationId xmlns:a16="http://schemas.microsoft.com/office/drawing/2014/main" id="{1B952F07-6834-155E-5116-B7950E8D7EF7}"/>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20" name="Text Placeholder 9">
            <a:extLst>
              <a:ext uri="{FF2B5EF4-FFF2-40B4-BE49-F238E27FC236}">
                <a16:creationId xmlns:a16="http://schemas.microsoft.com/office/drawing/2014/main" id="{B12D9C44-4F52-B44C-9BA0-45DDE9E871D9}"/>
              </a:ext>
            </a:extLst>
          </p:cNvPr>
          <p:cNvSpPr>
            <a:spLocks noGrp="1"/>
          </p:cNvSpPr>
          <p:nvPr>
            <p:ph type="body" sz="quarter" idx="13" hasCustomPrompt="1"/>
          </p:nvPr>
        </p:nvSpPr>
        <p:spPr>
          <a:xfrm>
            <a:off x="726916" y="1269163"/>
            <a:ext cx="5010150" cy="1413908"/>
          </a:xfrm>
          <a:prstGeom prst="rect">
            <a:avLst/>
          </a:prstGeom>
        </p:spPr>
        <p:txBody>
          <a:bodyPr>
            <a:noAutofit/>
          </a:bodyPr>
          <a:lstStyle>
            <a:lvl1pPr marL="0" indent="0">
              <a:buFontTx/>
              <a:buNone/>
              <a:defRPr sz="80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Agenda</a:t>
            </a:r>
          </a:p>
        </p:txBody>
      </p:sp>
      <p:sp>
        <p:nvSpPr>
          <p:cNvPr id="21" name="Text Placeholder 11">
            <a:extLst>
              <a:ext uri="{FF2B5EF4-FFF2-40B4-BE49-F238E27FC236}">
                <a16:creationId xmlns:a16="http://schemas.microsoft.com/office/drawing/2014/main" id="{AFC3B7B1-AB03-8940-911C-347AA432624C}"/>
              </a:ext>
            </a:extLst>
          </p:cNvPr>
          <p:cNvSpPr>
            <a:spLocks noGrp="1"/>
          </p:cNvSpPr>
          <p:nvPr>
            <p:ph type="body" sz="quarter" idx="14" hasCustomPrompt="1"/>
          </p:nvPr>
        </p:nvSpPr>
        <p:spPr>
          <a:xfrm>
            <a:off x="727538" y="2683070"/>
            <a:ext cx="5010150" cy="1809750"/>
          </a:xfrm>
          <a:prstGeom prst="rect">
            <a:avLst/>
          </a:prstGeom>
        </p:spPr>
        <p:txBody>
          <a:bodyPr>
            <a:normAutofit/>
          </a:bodyPr>
          <a:lstStyle>
            <a:lvl1pPr marL="0" indent="0">
              <a:buNone/>
              <a:defRPr sz="24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Tree>
    <p:extLst>
      <p:ext uri="{BB962C8B-B14F-4D97-AF65-F5344CB8AC3E}">
        <p14:creationId xmlns:p14="http://schemas.microsoft.com/office/powerpoint/2010/main" val="2803930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_Title Slide">
    <p:bg>
      <p:bgPr>
        <a:solidFill>
          <a:schemeClr val="accent6">
            <a:alpha val="0"/>
          </a:schemeClr>
        </a:solidFill>
        <a:effectLst/>
      </p:bgPr>
    </p:bg>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7A59AD88-F960-B3A3-88EF-E3BA2C7FFEE8}"/>
              </a:ext>
            </a:extLst>
          </p:cNvPr>
          <p:cNvSpPr/>
          <p:nvPr userDrawn="1"/>
        </p:nvSpPr>
        <p:spPr>
          <a:xfrm>
            <a:off x="1126708" y="2648950"/>
            <a:ext cx="2921352" cy="2931449"/>
          </a:xfrm>
          <a:prstGeom prst="roundRect">
            <a:avLst>
              <a:gd name="adj" fmla="val 8694"/>
            </a:avLst>
          </a:prstGeom>
          <a:solidFill>
            <a:schemeClr val="accent6"/>
          </a:solidFill>
          <a:ln>
            <a:noFill/>
          </a:ln>
          <a:effectLst>
            <a:softEdge rad="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a:extLst>
              <a:ext uri="{FF2B5EF4-FFF2-40B4-BE49-F238E27FC236}">
                <a16:creationId xmlns:a16="http://schemas.microsoft.com/office/drawing/2014/main" id="{4A4BB52C-159B-7656-B7E6-482A5394183D}"/>
              </a:ext>
            </a:extLst>
          </p:cNvPr>
          <p:cNvSpPr/>
          <p:nvPr userDrawn="1"/>
        </p:nvSpPr>
        <p:spPr>
          <a:xfrm>
            <a:off x="4637351" y="2648950"/>
            <a:ext cx="2921352" cy="2931449"/>
          </a:xfrm>
          <a:prstGeom prst="roundRect">
            <a:avLst>
              <a:gd name="adj" fmla="val 8694"/>
            </a:avLst>
          </a:prstGeom>
          <a:solidFill>
            <a:schemeClr val="accent6"/>
          </a:solidFill>
          <a:ln>
            <a:noFill/>
          </a:ln>
          <a:effectLst>
            <a:softEdge rad="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9">
            <a:extLst>
              <a:ext uri="{FF2B5EF4-FFF2-40B4-BE49-F238E27FC236}">
                <a16:creationId xmlns:a16="http://schemas.microsoft.com/office/drawing/2014/main" id="{0429BC74-641A-297B-9E0D-3C2013E31991}"/>
              </a:ext>
            </a:extLst>
          </p:cNvPr>
          <p:cNvSpPr>
            <a:spLocks noGrp="1"/>
          </p:cNvSpPr>
          <p:nvPr>
            <p:ph type="body" sz="quarter" idx="13" hasCustomPrompt="1"/>
          </p:nvPr>
        </p:nvSpPr>
        <p:spPr>
          <a:xfrm>
            <a:off x="1126708" y="943536"/>
            <a:ext cx="10303291" cy="985626"/>
          </a:xfrm>
          <a:prstGeom prst="rect">
            <a:avLst/>
          </a:prstGeom>
        </p:spPr>
        <p:txBody>
          <a:bodyPr>
            <a:normAutofit/>
          </a:bodyPr>
          <a:lstStyle>
            <a:lvl1pPr marL="0" indent="0" algn="ctr">
              <a:buFontTx/>
              <a:buNone/>
              <a:defRPr sz="5400" b="1" i="0">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err="1"/>
              <a:t>Waar</a:t>
            </a:r>
            <a:r>
              <a:rPr lang="en-GB"/>
              <a:t> </a:t>
            </a:r>
            <a:r>
              <a:rPr lang="en-GB" err="1"/>
              <a:t>staat</a:t>
            </a:r>
            <a:r>
              <a:rPr lang="en-GB"/>
              <a:t> </a:t>
            </a:r>
            <a:r>
              <a:rPr lang="en-GB" err="1"/>
              <a:t>Fudura</a:t>
            </a:r>
            <a:r>
              <a:rPr lang="en-GB"/>
              <a:t> </a:t>
            </a:r>
            <a:r>
              <a:rPr lang="en-GB" err="1"/>
              <a:t>voor</a:t>
            </a:r>
            <a:r>
              <a:rPr lang="en-GB"/>
              <a:t>? </a:t>
            </a:r>
          </a:p>
        </p:txBody>
      </p:sp>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Rounded Rectangle 12">
            <a:extLst>
              <a:ext uri="{FF2B5EF4-FFF2-40B4-BE49-F238E27FC236}">
                <a16:creationId xmlns:a16="http://schemas.microsoft.com/office/drawing/2014/main" id="{C5937209-3386-50C7-E534-05F756998D3C}"/>
              </a:ext>
            </a:extLst>
          </p:cNvPr>
          <p:cNvSpPr/>
          <p:nvPr userDrawn="1"/>
        </p:nvSpPr>
        <p:spPr>
          <a:xfrm>
            <a:off x="8147994" y="2648950"/>
            <a:ext cx="2921352" cy="2931449"/>
          </a:xfrm>
          <a:prstGeom prst="roundRect">
            <a:avLst>
              <a:gd name="adj" fmla="val 8694"/>
            </a:avLst>
          </a:prstGeom>
          <a:solidFill>
            <a:schemeClr val="accent6"/>
          </a:solidFill>
          <a:ln>
            <a:noFill/>
          </a:ln>
          <a:effectLst>
            <a:softEdge rad="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11">
            <a:extLst>
              <a:ext uri="{FF2B5EF4-FFF2-40B4-BE49-F238E27FC236}">
                <a16:creationId xmlns:a16="http://schemas.microsoft.com/office/drawing/2014/main" id="{965DEC20-58CF-9A22-FDDA-76EAD6FBA09E}"/>
              </a:ext>
            </a:extLst>
          </p:cNvPr>
          <p:cNvSpPr>
            <a:spLocks noGrp="1"/>
          </p:cNvSpPr>
          <p:nvPr>
            <p:ph type="body" sz="quarter" idx="14" hasCustomPrompt="1"/>
          </p:nvPr>
        </p:nvSpPr>
        <p:spPr>
          <a:xfrm>
            <a:off x="1382033" y="3479245"/>
            <a:ext cx="2410701" cy="1628160"/>
          </a:xfrm>
          <a:prstGeom prst="rect">
            <a:avLst/>
          </a:prstGeom>
        </p:spPr>
        <p:txBody>
          <a:bodyPr>
            <a:normAutofit/>
          </a:bodyPr>
          <a:lstStyle>
            <a:lvl1pPr marL="285750" indent="-285750" algn="l">
              <a:lnSpc>
                <a:spcPct val="100000"/>
              </a:lnSpc>
              <a:buFontTx/>
              <a:buBlip>
                <a:blip>
                  <a:extLst>
                    <a:ext uri="{96DAC541-7B7A-43D3-8B79-37D633B846F1}">
                      <asvg:svgBlip xmlns:asvg="http://schemas.microsoft.com/office/drawing/2016/SVG/main" r:embed="rId2"/>
                    </a:ext>
                  </a:extLst>
                </a:blip>
              </a:buBlip>
              <a:defRPr sz="1600" b="1" i="0">
                <a:solidFill>
                  <a:schemeClr val="tx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lnSpc>
                <a:spcPct val="107000"/>
              </a:lnSpc>
              <a:spcAft>
                <a:spcPts val="800"/>
              </a:spcAft>
            </a:pPr>
            <a:r>
              <a:rPr lang="nl-NL" sz="1600">
                <a:effectLst/>
              </a:rPr>
              <a:t>Tekst</a:t>
            </a:r>
            <a:endParaRPr lang="en-NL" sz="1600">
              <a:effectLst/>
            </a:endParaRPr>
          </a:p>
        </p:txBody>
      </p:sp>
      <p:pic>
        <p:nvPicPr>
          <p:cNvPr id="8" name="Picture 7">
            <a:extLst>
              <a:ext uri="{FF2B5EF4-FFF2-40B4-BE49-F238E27FC236}">
                <a16:creationId xmlns:a16="http://schemas.microsoft.com/office/drawing/2014/main" id="{9D10A55C-932E-365E-564C-28A11C15C630}"/>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2" name="Text Placeholder 9">
            <a:extLst>
              <a:ext uri="{FF2B5EF4-FFF2-40B4-BE49-F238E27FC236}">
                <a16:creationId xmlns:a16="http://schemas.microsoft.com/office/drawing/2014/main" id="{2C22470A-6C35-88E9-ADEA-E8320B3B0103}"/>
              </a:ext>
            </a:extLst>
          </p:cNvPr>
          <p:cNvSpPr>
            <a:spLocks noGrp="1"/>
          </p:cNvSpPr>
          <p:nvPr>
            <p:ph type="body" sz="quarter" idx="22" hasCustomPrompt="1"/>
          </p:nvPr>
        </p:nvSpPr>
        <p:spPr>
          <a:xfrm>
            <a:off x="1382033" y="3141483"/>
            <a:ext cx="2410701" cy="254867"/>
          </a:xfrm>
          <a:prstGeom prst="rect">
            <a:avLst/>
          </a:prstGeom>
        </p:spPr>
        <p:txBody>
          <a:bodyPr>
            <a:noAutofit/>
          </a:bodyPr>
          <a:lstStyle>
            <a:lvl1pPr marL="0" indent="0" algn="ctr">
              <a:buFontTx/>
              <a:buNone/>
              <a:defRPr sz="2000" b="1" i="0">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Kopje</a:t>
            </a:r>
          </a:p>
        </p:txBody>
      </p:sp>
      <p:sp>
        <p:nvSpPr>
          <p:cNvPr id="3" name="Text Placeholder 11">
            <a:extLst>
              <a:ext uri="{FF2B5EF4-FFF2-40B4-BE49-F238E27FC236}">
                <a16:creationId xmlns:a16="http://schemas.microsoft.com/office/drawing/2014/main" id="{5FC5573E-3BF3-B4FA-864B-2740364417AE}"/>
              </a:ext>
            </a:extLst>
          </p:cNvPr>
          <p:cNvSpPr>
            <a:spLocks noGrp="1"/>
          </p:cNvSpPr>
          <p:nvPr>
            <p:ph type="body" sz="quarter" idx="23" hasCustomPrompt="1"/>
          </p:nvPr>
        </p:nvSpPr>
        <p:spPr>
          <a:xfrm>
            <a:off x="4890649" y="3479245"/>
            <a:ext cx="2410701" cy="1628160"/>
          </a:xfrm>
          <a:prstGeom prst="rect">
            <a:avLst/>
          </a:prstGeom>
        </p:spPr>
        <p:txBody>
          <a:bodyPr>
            <a:normAutofit/>
          </a:bodyPr>
          <a:lstStyle>
            <a:lvl1pPr marL="285750" indent="-285750" algn="l">
              <a:lnSpc>
                <a:spcPct val="100000"/>
              </a:lnSpc>
              <a:buFontTx/>
              <a:buBlip>
                <a:blip>
                  <a:extLst>
                    <a:ext uri="{96DAC541-7B7A-43D3-8B79-37D633B846F1}">
                      <asvg:svgBlip xmlns:asvg="http://schemas.microsoft.com/office/drawing/2016/SVG/main" r:embed="rId2"/>
                    </a:ext>
                  </a:extLst>
                </a:blip>
              </a:buBlip>
              <a:defRPr sz="1600" b="1" i="0">
                <a:solidFill>
                  <a:schemeClr val="tx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lnSpc>
                <a:spcPct val="107000"/>
              </a:lnSpc>
              <a:spcAft>
                <a:spcPts val="800"/>
              </a:spcAft>
            </a:pPr>
            <a:r>
              <a:rPr lang="nl-NL" sz="1600">
                <a:effectLst/>
              </a:rPr>
              <a:t>Tekst</a:t>
            </a:r>
            <a:endParaRPr lang="en-NL" sz="1600">
              <a:effectLst/>
            </a:endParaRPr>
          </a:p>
        </p:txBody>
      </p:sp>
      <p:sp>
        <p:nvSpPr>
          <p:cNvPr id="4" name="Text Placeholder 9">
            <a:extLst>
              <a:ext uri="{FF2B5EF4-FFF2-40B4-BE49-F238E27FC236}">
                <a16:creationId xmlns:a16="http://schemas.microsoft.com/office/drawing/2014/main" id="{178E50F1-5BAA-F009-AE1F-05B8CCB8D3CC}"/>
              </a:ext>
            </a:extLst>
          </p:cNvPr>
          <p:cNvSpPr>
            <a:spLocks noGrp="1"/>
          </p:cNvSpPr>
          <p:nvPr>
            <p:ph type="body" sz="quarter" idx="24" hasCustomPrompt="1"/>
          </p:nvPr>
        </p:nvSpPr>
        <p:spPr>
          <a:xfrm>
            <a:off x="4890649" y="3141483"/>
            <a:ext cx="2410701" cy="254867"/>
          </a:xfrm>
          <a:prstGeom prst="rect">
            <a:avLst/>
          </a:prstGeom>
        </p:spPr>
        <p:txBody>
          <a:bodyPr>
            <a:noAutofit/>
          </a:bodyPr>
          <a:lstStyle>
            <a:lvl1pPr marL="0" indent="0" algn="ctr">
              <a:buFontTx/>
              <a:buNone/>
              <a:defRPr sz="2000" b="1" i="0">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Kopje</a:t>
            </a:r>
          </a:p>
        </p:txBody>
      </p:sp>
      <p:sp>
        <p:nvSpPr>
          <p:cNvPr id="5" name="Text Placeholder 11">
            <a:extLst>
              <a:ext uri="{FF2B5EF4-FFF2-40B4-BE49-F238E27FC236}">
                <a16:creationId xmlns:a16="http://schemas.microsoft.com/office/drawing/2014/main" id="{FBB6F8EE-F0F4-52BE-5BBE-F3EB01655C18}"/>
              </a:ext>
            </a:extLst>
          </p:cNvPr>
          <p:cNvSpPr>
            <a:spLocks noGrp="1"/>
          </p:cNvSpPr>
          <p:nvPr>
            <p:ph type="body" sz="quarter" idx="25" hasCustomPrompt="1"/>
          </p:nvPr>
        </p:nvSpPr>
        <p:spPr>
          <a:xfrm>
            <a:off x="8399266" y="3479245"/>
            <a:ext cx="2410701" cy="1628160"/>
          </a:xfrm>
          <a:prstGeom prst="rect">
            <a:avLst/>
          </a:prstGeom>
        </p:spPr>
        <p:txBody>
          <a:bodyPr>
            <a:normAutofit/>
          </a:bodyPr>
          <a:lstStyle>
            <a:lvl1pPr marL="285750" indent="-285750" algn="l">
              <a:lnSpc>
                <a:spcPct val="100000"/>
              </a:lnSpc>
              <a:buFontTx/>
              <a:buBlip>
                <a:blip>
                  <a:extLst>
                    <a:ext uri="{96DAC541-7B7A-43D3-8B79-37D633B846F1}">
                      <asvg:svgBlip xmlns:asvg="http://schemas.microsoft.com/office/drawing/2016/SVG/main" r:embed="rId2"/>
                    </a:ext>
                  </a:extLst>
                </a:blip>
              </a:buBlip>
              <a:defRPr sz="1600" b="1" i="0">
                <a:solidFill>
                  <a:schemeClr val="tx1"/>
                </a:solidFill>
                <a:latin typeface="Open Sans Semibold" panose="020B0606030504020204" pitchFamily="34" charset="0"/>
                <a:ea typeface="Open Sans Semibold" panose="020B0606030504020204" pitchFamily="34" charset="0"/>
                <a:cs typeface="Open Sans Semibold"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lnSpc>
                <a:spcPct val="107000"/>
              </a:lnSpc>
              <a:spcAft>
                <a:spcPts val="800"/>
              </a:spcAft>
            </a:pPr>
            <a:r>
              <a:rPr lang="nl-NL" sz="1600">
                <a:effectLst/>
              </a:rPr>
              <a:t>Tekst</a:t>
            </a:r>
            <a:endParaRPr lang="en-NL" sz="1600">
              <a:effectLst/>
            </a:endParaRPr>
          </a:p>
        </p:txBody>
      </p:sp>
      <p:sp>
        <p:nvSpPr>
          <p:cNvPr id="9" name="Text Placeholder 9">
            <a:extLst>
              <a:ext uri="{FF2B5EF4-FFF2-40B4-BE49-F238E27FC236}">
                <a16:creationId xmlns:a16="http://schemas.microsoft.com/office/drawing/2014/main" id="{2B33D5B5-E263-2F64-FC74-A86ED5C63F06}"/>
              </a:ext>
            </a:extLst>
          </p:cNvPr>
          <p:cNvSpPr>
            <a:spLocks noGrp="1"/>
          </p:cNvSpPr>
          <p:nvPr>
            <p:ph type="body" sz="quarter" idx="26" hasCustomPrompt="1"/>
          </p:nvPr>
        </p:nvSpPr>
        <p:spPr>
          <a:xfrm>
            <a:off x="8399266" y="3141483"/>
            <a:ext cx="2410701" cy="254867"/>
          </a:xfrm>
          <a:prstGeom prst="rect">
            <a:avLst/>
          </a:prstGeom>
        </p:spPr>
        <p:txBody>
          <a:bodyPr>
            <a:noAutofit/>
          </a:bodyPr>
          <a:lstStyle>
            <a:lvl1pPr marL="0" indent="0" algn="ctr">
              <a:buFontTx/>
              <a:buNone/>
              <a:defRPr sz="2000" b="1" i="0">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Kopje</a:t>
            </a:r>
          </a:p>
        </p:txBody>
      </p:sp>
    </p:spTree>
    <p:extLst>
      <p:ext uri="{BB962C8B-B14F-4D97-AF65-F5344CB8AC3E}">
        <p14:creationId xmlns:p14="http://schemas.microsoft.com/office/powerpoint/2010/main" val="2490637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Title Slide">
    <p:bg>
      <p:bgPr>
        <a:solidFill>
          <a:schemeClr val="bg1"/>
        </a:solidFill>
        <a:effectLst/>
      </p:bgPr>
    </p:bg>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624505FC-A0C0-24A1-27A7-8D530A2F95D1}"/>
              </a:ext>
            </a:extLst>
          </p:cNvPr>
          <p:cNvPicPr>
            <a:picLocks noChangeAspect="1"/>
          </p:cNvPicPr>
          <p:nvPr userDrawn="1"/>
        </p:nvPicPr>
        <p:blipFill rotWithShape="1">
          <a:blip>
            <a:extLst>
              <a:ext uri="{96DAC541-7B7A-43D3-8B79-37D633B846F1}">
                <asvg:svgBlip xmlns:asvg="http://schemas.microsoft.com/office/drawing/2016/SVG/main" r:embed="rId2"/>
              </a:ext>
            </a:extLst>
          </a:blip>
          <a:srcRect t="9548"/>
          <a:stretch/>
        </p:blipFill>
        <p:spPr>
          <a:xfrm>
            <a:off x="8248904" y="0"/>
            <a:ext cx="3448565" cy="6122503"/>
          </a:xfrm>
          <a:prstGeom prst="rect">
            <a:avLst/>
          </a:prstGeom>
        </p:spPr>
      </p:pic>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5" name="Text Placeholder 4">
            <a:extLst>
              <a:ext uri="{FF2B5EF4-FFF2-40B4-BE49-F238E27FC236}">
                <a16:creationId xmlns:a16="http://schemas.microsoft.com/office/drawing/2014/main" id="{FC52E2B6-EA42-4B8E-1CF6-3C12FD7CC5C3}"/>
              </a:ext>
            </a:extLst>
          </p:cNvPr>
          <p:cNvSpPr>
            <a:spLocks noGrp="1"/>
          </p:cNvSpPr>
          <p:nvPr>
            <p:ph type="body" sz="quarter" idx="14" hasCustomPrompt="1"/>
          </p:nvPr>
        </p:nvSpPr>
        <p:spPr>
          <a:xfrm>
            <a:off x="569913" y="2937409"/>
            <a:ext cx="6914099" cy="3185095"/>
          </a:xfrm>
          <a:prstGeom prst="rect">
            <a:avLst/>
          </a:prstGeom>
        </p:spPr>
        <p:txBody>
          <a:bodyPr/>
          <a:lstStyle>
            <a:lvl1pPr marL="0" indent="0">
              <a:lnSpc>
                <a:spcPct val="150000"/>
              </a:lnSpc>
              <a:buNone/>
              <a:defRPr sz="1600" b="0" i="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en-GB" err="1"/>
              <a:t>Tekst</a:t>
            </a:r>
            <a:r>
              <a:rPr lang="en-GB"/>
              <a:t> </a:t>
            </a:r>
            <a:r>
              <a:rPr lang="en-GB" err="1"/>
              <a:t>hier</a:t>
            </a:r>
            <a:endParaRPr lang="en-GB"/>
          </a:p>
        </p:txBody>
      </p:sp>
      <p:sp>
        <p:nvSpPr>
          <p:cNvPr id="16" name="Text Placeholder 9">
            <a:extLst>
              <a:ext uri="{FF2B5EF4-FFF2-40B4-BE49-F238E27FC236}">
                <a16:creationId xmlns:a16="http://schemas.microsoft.com/office/drawing/2014/main" id="{D79E6AA9-ED8F-A033-E918-CB13D60480FC}"/>
              </a:ext>
            </a:extLst>
          </p:cNvPr>
          <p:cNvSpPr>
            <a:spLocks noGrp="1"/>
          </p:cNvSpPr>
          <p:nvPr>
            <p:ph type="body" sz="quarter" idx="13" hasCustomPrompt="1"/>
          </p:nvPr>
        </p:nvSpPr>
        <p:spPr>
          <a:xfrm>
            <a:off x="569844" y="998805"/>
            <a:ext cx="6914100" cy="1373265"/>
          </a:xfrm>
          <a:prstGeom prst="rect">
            <a:avLst/>
          </a:prstGeom>
        </p:spPr>
        <p:txBody>
          <a:bodyPr>
            <a:noAutofit/>
          </a:bodyPr>
          <a:lstStyle>
            <a:lvl1pPr marL="0" indent="0">
              <a:lnSpc>
                <a:spcPts val="4000"/>
              </a:lnSpc>
              <a:buFontTx/>
              <a:buNone/>
              <a:defRPr sz="40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pic>
        <p:nvPicPr>
          <p:cNvPr id="3" name="Picture 2">
            <a:extLst>
              <a:ext uri="{FF2B5EF4-FFF2-40B4-BE49-F238E27FC236}">
                <a16:creationId xmlns:a16="http://schemas.microsoft.com/office/drawing/2014/main" id="{63EC02F1-A30F-70A1-A032-F1F30A0A3957}"/>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4" name="Text Placeholder 9">
            <a:extLst>
              <a:ext uri="{FF2B5EF4-FFF2-40B4-BE49-F238E27FC236}">
                <a16:creationId xmlns:a16="http://schemas.microsoft.com/office/drawing/2014/main" id="{B7900299-8D24-375D-4CC9-7E7098FFF438}"/>
              </a:ext>
            </a:extLst>
          </p:cNvPr>
          <p:cNvSpPr>
            <a:spLocks noGrp="1"/>
          </p:cNvSpPr>
          <p:nvPr>
            <p:ph type="body" sz="quarter" idx="15" hasCustomPrompt="1"/>
          </p:nvPr>
        </p:nvSpPr>
        <p:spPr>
          <a:xfrm>
            <a:off x="569843" y="594093"/>
            <a:ext cx="3345325" cy="404712"/>
          </a:xfrm>
          <a:prstGeom prst="rect">
            <a:avLst/>
          </a:prstGeom>
        </p:spPr>
        <p:txBody>
          <a:bodyPr/>
          <a:lstStyle>
            <a:lvl1pPr marL="0" indent="0">
              <a:buNone/>
              <a:defRPr sz="1400" b="0" i="1">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err="1"/>
              <a:t>Onderwerp</a:t>
            </a:r>
            <a:r>
              <a:rPr lang="en-GB"/>
              <a:t> </a:t>
            </a:r>
            <a:r>
              <a:rPr lang="en-GB" err="1"/>
              <a:t>hier</a:t>
            </a:r>
            <a:r>
              <a:rPr lang="en-GB"/>
              <a:t> </a:t>
            </a:r>
          </a:p>
        </p:txBody>
      </p:sp>
    </p:spTree>
    <p:extLst>
      <p:ext uri="{BB962C8B-B14F-4D97-AF65-F5344CB8AC3E}">
        <p14:creationId xmlns:p14="http://schemas.microsoft.com/office/powerpoint/2010/main" val="114496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Title Slide">
    <p:bg>
      <p:bgRef idx="1001">
        <a:schemeClr val="bg1"/>
      </p:bgRef>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4" name="Text Placeholder 4">
            <a:extLst>
              <a:ext uri="{FF2B5EF4-FFF2-40B4-BE49-F238E27FC236}">
                <a16:creationId xmlns:a16="http://schemas.microsoft.com/office/drawing/2014/main" id="{B4921FB5-704A-DC0B-DD16-650D052C19DE}"/>
              </a:ext>
            </a:extLst>
          </p:cNvPr>
          <p:cNvSpPr>
            <a:spLocks noGrp="1"/>
          </p:cNvSpPr>
          <p:nvPr>
            <p:ph type="body" sz="quarter" idx="14" hasCustomPrompt="1"/>
          </p:nvPr>
        </p:nvSpPr>
        <p:spPr>
          <a:xfrm>
            <a:off x="569842" y="2937409"/>
            <a:ext cx="9064741" cy="2902317"/>
          </a:xfrm>
          <a:prstGeom prst="rect">
            <a:avLst/>
          </a:prstGeom>
        </p:spPr>
        <p:txBody>
          <a:bodyPr/>
          <a:lstStyle>
            <a:lvl1pPr marL="0" indent="0">
              <a:lnSpc>
                <a:spcPct val="150000"/>
              </a:lnSpc>
              <a:buNone/>
              <a:defRPr sz="1600" b="0" i="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stStyle>
          <a:p>
            <a:r>
              <a:rPr lang="en-GB" err="1"/>
              <a:t>Tekst</a:t>
            </a:r>
            <a:r>
              <a:rPr lang="en-GB"/>
              <a:t> </a:t>
            </a:r>
            <a:r>
              <a:rPr lang="en-GB" err="1"/>
              <a:t>hier</a:t>
            </a:r>
            <a:r>
              <a:rPr lang="en-GB"/>
              <a:t> </a:t>
            </a:r>
          </a:p>
        </p:txBody>
      </p:sp>
      <p:sp>
        <p:nvSpPr>
          <p:cNvPr id="3" name="Text Placeholder 9">
            <a:extLst>
              <a:ext uri="{FF2B5EF4-FFF2-40B4-BE49-F238E27FC236}">
                <a16:creationId xmlns:a16="http://schemas.microsoft.com/office/drawing/2014/main" id="{9324E3DB-7156-F85F-B646-0C8001DFE7AA}"/>
              </a:ext>
            </a:extLst>
          </p:cNvPr>
          <p:cNvSpPr>
            <a:spLocks noGrp="1"/>
          </p:cNvSpPr>
          <p:nvPr>
            <p:ph type="body" sz="quarter" idx="13" hasCustomPrompt="1"/>
          </p:nvPr>
        </p:nvSpPr>
        <p:spPr>
          <a:xfrm>
            <a:off x="569843" y="998805"/>
            <a:ext cx="9064741" cy="1373265"/>
          </a:xfrm>
          <a:prstGeom prst="rect">
            <a:avLst/>
          </a:prstGeom>
        </p:spPr>
        <p:txBody>
          <a:bodyPr>
            <a:noAutofit/>
          </a:bodyPr>
          <a:lstStyle>
            <a:lvl1pPr marL="0" indent="0">
              <a:lnSpc>
                <a:spcPts val="4000"/>
              </a:lnSpc>
              <a:buFontTx/>
              <a:buNone/>
              <a:defRPr sz="40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pic>
        <p:nvPicPr>
          <p:cNvPr id="4" name="Picture 3">
            <a:extLst>
              <a:ext uri="{FF2B5EF4-FFF2-40B4-BE49-F238E27FC236}">
                <a16:creationId xmlns:a16="http://schemas.microsoft.com/office/drawing/2014/main" id="{B92E33AD-BB5B-8F12-224C-888CD10B146D}"/>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10" name="Text Placeholder 9">
            <a:extLst>
              <a:ext uri="{FF2B5EF4-FFF2-40B4-BE49-F238E27FC236}">
                <a16:creationId xmlns:a16="http://schemas.microsoft.com/office/drawing/2014/main" id="{7AFFE7D3-4E9F-D9E8-7E65-4909225810FC}"/>
              </a:ext>
            </a:extLst>
          </p:cNvPr>
          <p:cNvSpPr>
            <a:spLocks noGrp="1"/>
          </p:cNvSpPr>
          <p:nvPr>
            <p:ph type="body" sz="quarter" idx="15" hasCustomPrompt="1"/>
          </p:nvPr>
        </p:nvSpPr>
        <p:spPr>
          <a:xfrm>
            <a:off x="569843" y="594093"/>
            <a:ext cx="3345325" cy="404712"/>
          </a:xfrm>
          <a:prstGeom prst="rect">
            <a:avLst/>
          </a:prstGeom>
        </p:spPr>
        <p:txBody>
          <a:bodyPr/>
          <a:lstStyle>
            <a:lvl1pPr marL="0" indent="0">
              <a:buNone/>
              <a:defRPr sz="1400" b="0" i="1">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err="1"/>
              <a:t>Onderwerp</a:t>
            </a:r>
            <a:r>
              <a:rPr lang="en-GB"/>
              <a:t> </a:t>
            </a:r>
            <a:r>
              <a:rPr lang="en-GB" err="1"/>
              <a:t>hier</a:t>
            </a:r>
            <a:r>
              <a:rPr lang="en-GB"/>
              <a:t> </a:t>
            </a:r>
          </a:p>
        </p:txBody>
      </p:sp>
    </p:spTree>
    <p:extLst>
      <p:ext uri="{BB962C8B-B14F-4D97-AF65-F5344CB8AC3E}">
        <p14:creationId xmlns:p14="http://schemas.microsoft.com/office/powerpoint/2010/main" val="1960297953"/>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6_Title Slide">
    <p:bg>
      <p:bgRef idx="1001">
        <a:schemeClr val="bg1"/>
      </p:bgRef>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 name="Text Placeholder 9">
            <a:extLst>
              <a:ext uri="{FF2B5EF4-FFF2-40B4-BE49-F238E27FC236}">
                <a16:creationId xmlns:a16="http://schemas.microsoft.com/office/drawing/2014/main" id="{9324E3DB-7156-F85F-B646-0C8001DFE7AA}"/>
              </a:ext>
            </a:extLst>
          </p:cNvPr>
          <p:cNvSpPr>
            <a:spLocks noGrp="1"/>
          </p:cNvSpPr>
          <p:nvPr>
            <p:ph type="body" sz="quarter" idx="13" hasCustomPrompt="1"/>
          </p:nvPr>
        </p:nvSpPr>
        <p:spPr>
          <a:xfrm>
            <a:off x="569843" y="998805"/>
            <a:ext cx="10797505" cy="1373265"/>
          </a:xfrm>
          <a:prstGeom prst="rect">
            <a:avLst/>
          </a:prstGeom>
        </p:spPr>
        <p:txBody>
          <a:bodyPr>
            <a:noAutofit/>
          </a:bodyPr>
          <a:lstStyle>
            <a:lvl1pPr marL="0" indent="0">
              <a:lnSpc>
                <a:spcPts val="4000"/>
              </a:lnSpc>
              <a:buFontTx/>
              <a:buNone/>
              <a:defRPr sz="40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pic>
        <p:nvPicPr>
          <p:cNvPr id="4" name="Picture 3">
            <a:extLst>
              <a:ext uri="{FF2B5EF4-FFF2-40B4-BE49-F238E27FC236}">
                <a16:creationId xmlns:a16="http://schemas.microsoft.com/office/drawing/2014/main" id="{B92E33AD-BB5B-8F12-224C-888CD10B146D}"/>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10" name="Text Placeholder 9">
            <a:extLst>
              <a:ext uri="{FF2B5EF4-FFF2-40B4-BE49-F238E27FC236}">
                <a16:creationId xmlns:a16="http://schemas.microsoft.com/office/drawing/2014/main" id="{7AFFE7D3-4E9F-D9E8-7E65-4909225810FC}"/>
              </a:ext>
            </a:extLst>
          </p:cNvPr>
          <p:cNvSpPr>
            <a:spLocks noGrp="1"/>
          </p:cNvSpPr>
          <p:nvPr>
            <p:ph type="body" sz="quarter" idx="15" hasCustomPrompt="1"/>
          </p:nvPr>
        </p:nvSpPr>
        <p:spPr>
          <a:xfrm>
            <a:off x="569843" y="594093"/>
            <a:ext cx="3345325" cy="404712"/>
          </a:xfrm>
          <a:prstGeom prst="rect">
            <a:avLst/>
          </a:prstGeom>
        </p:spPr>
        <p:txBody>
          <a:bodyPr/>
          <a:lstStyle>
            <a:lvl1pPr marL="0" indent="0">
              <a:buNone/>
              <a:defRPr sz="1400" b="0" i="1">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err="1"/>
              <a:t>Onderwerp</a:t>
            </a:r>
            <a:r>
              <a:rPr lang="en-GB"/>
              <a:t> </a:t>
            </a:r>
            <a:r>
              <a:rPr lang="en-GB" err="1"/>
              <a:t>hier</a:t>
            </a:r>
            <a:r>
              <a:rPr lang="en-GB"/>
              <a:t> </a:t>
            </a:r>
          </a:p>
        </p:txBody>
      </p:sp>
      <p:sp>
        <p:nvSpPr>
          <p:cNvPr id="2" name="Text Placeholder 11">
            <a:extLst>
              <a:ext uri="{FF2B5EF4-FFF2-40B4-BE49-F238E27FC236}">
                <a16:creationId xmlns:a16="http://schemas.microsoft.com/office/drawing/2014/main" id="{6572B59D-A9C7-2C08-6F34-9BDDDB32EC72}"/>
              </a:ext>
            </a:extLst>
          </p:cNvPr>
          <p:cNvSpPr>
            <a:spLocks noGrp="1"/>
          </p:cNvSpPr>
          <p:nvPr>
            <p:ph type="body" sz="quarter" idx="14" hasCustomPrompt="1"/>
          </p:nvPr>
        </p:nvSpPr>
        <p:spPr>
          <a:xfrm>
            <a:off x="569843" y="2937410"/>
            <a:ext cx="5200747" cy="3292611"/>
          </a:xfrm>
          <a:prstGeom prst="rect">
            <a:avLst/>
          </a:prstGeom>
        </p:spPr>
        <p:txBody>
          <a:bodyPr>
            <a:normAutofit/>
          </a:bodyPr>
          <a:lstStyle>
            <a:lvl1pPr marL="0" indent="0">
              <a:lnSpc>
                <a:spcPct val="150000"/>
              </a:lnSpc>
              <a:buNone/>
              <a:defRPr sz="16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r>
              <a:rPr lang="en-GB" err="1"/>
              <a:t>Tekst</a:t>
            </a:r>
            <a:r>
              <a:rPr lang="en-GB"/>
              <a:t> </a:t>
            </a:r>
            <a:r>
              <a:rPr lang="en-GB" err="1"/>
              <a:t>hier</a:t>
            </a:r>
            <a:r>
              <a:rPr lang="en-GB"/>
              <a:t> </a:t>
            </a:r>
          </a:p>
        </p:txBody>
      </p:sp>
      <p:sp>
        <p:nvSpPr>
          <p:cNvPr id="5" name="Text Placeholder 11">
            <a:extLst>
              <a:ext uri="{FF2B5EF4-FFF2-40B4-BE49-F238E27FC236}">
                <a16:creationId xmlns:a16="http://schemas.microsoft.com/office/drawing/2014/main" id="{D96C3624-709B-C82C-1562-CD2B31043D65}"/>
              </a:ext>
            </a:extLst>
          </p:cNvPr>
          <p:cNvSpPr>
            <a:spLocks noGrp="1"/>
          </p:cNvSpPr>
          <p:nvPr>
            <p:ph type="body" sz="quarter" idx="17" hasCustomPrompt="1"/>
          </p:nvPr>
        </p:nvSpPr>
        <p:spPr>
          <a:xfrm>
            <a:off x="6166601" y="2937409"/>
            <a:ext cx="5200747" cy="3292611"/>
          </a:xfrm>
          <a:prstGeom prst="rect">
            <a:avLst/>
          </a:prstGeom>
        </p:spPr>
        <p:txBody>
          <a:bodyPr>
            <a:normAutofit/>
          </a:bodyPr>
          <a:lstStyle>
            <a:lvl1pPr marL="0" indent="0">
              <a:lnSpc>
                <a:spcPct val="150000"/>
              </a:lnSpc>
              <a:buNone/>
              <a:defRPr sz="16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r>
              <a:rPr lang="en-GB" err="1"/>
              <a:t>Tekst</a:t>
            </a:r>
            <a:r>
              <a:rPr lang="en-GB"/>
              <a:t> </a:t>
            </a:r>
            <a:r>
              <a:rPr lang="en-GB" err="1"/>
              <a:t>hier</a:t>
            </a:r>
            <a:r>
              <a:rPr lang="en-GB"/>
              <a:t> </a:t>
            </a:r>
          </a:p>
        </p:txBody>
      </p:sp>
    </p:spTree>
    <p:extLst>
      <p:ext uri="{BB962C8B-B14F-4D97-AF65-F5344CB8AC3E}">
        <p14:creationId xmlns:p14="http://schemas.microsoft.com/office/powerpoint/2010/main" val="3734742590"/>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4_Title Slide">
    <p:bg>
      <p:bgPr>
        <a:gradFill>
          <a:gsLst>
            <a:gs pos="7000">
              <a:srgbClr val="05296B"/>
            </a:gs>
            <a:gs pos="100000">
              <a:srgbClr val="00B0B2"/>
            </a:gs>
          </a:gsLst>
          <a:lin ang="19800000" scaled="0"/>
        </a:gradFill>
        <a:effectLst/>
      </p:bgPr>
    </p:bg>
    <p:spTree>
      <p:nvGrpSpPr>
        <p:cNvPr id="1" name=""/>
        <p:cNvGrpSpPr/>
        <p:nvPr/>
      </p:nvGrpSpPr>
      <p:grpSpPr>
        <a:xfrm>
          <a:off x="0" y="0"/>
          <a:ext cx="0" cy="0"/>
          <a:chOff x="0" y="0"/>
          <a:chExt cx="0" cy="0"/>
        </a:xfrm>
      </p:grpSpPr>
      <p:sp>
        <p:nvSpPr>
          <p:cNvPr id="3" name="TextBox 18">
            <a:extLst>
              <a:ext uri="{FF2B5EF4-FFF2-40B4-BE49-F238E27FC236}">
                <a16:creationId xmlns:a16="http://schemas.microsoft.com/office/drawing/2014/main" id="{4D8152F6-6A71-2B74-FEC4-B0B736AF7B94}"/>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6" name="Text Placeholder 4">
            <a:extLst>
              <a:ext uri="{FF2B5EF4-FFF2-40B4-BE49-F238E27FC236}">
                <a16:creationId xmlns:a16="http://schemas.microsoft.com/office/drawing/2014/main" id="{597C5C8E-D99F-5128-9729-C96336C2366A}"/>
              </a:ext>
            </a:extLst>
          </p:cNvPr>
          <p:cNvSpPr>
            <a:spLocks noGrp="1"/>
          </p:cNvSpPr>
          <p:nvPr>
            <p:ph type="body" sz="quarter" idx="14" hasCustomPrompt="1"/>
          </p:nvPr>
        </p:nvSpPr>
        <p:spPr>
          <a:xfrm>
            <a:off x="569913" y="2371725"/>
            <a:ext cx="8517815" cy="3487470"/>
          </a:xfrm>
          <a:prstGeom prst="rect">
            <a:avLst/>
          </a:prstGeom>
        </p:spPr>
        <p:txBody>
          <a:bodyPr/>
          <a:lstStyle>
            <a:lvl1pPr marL="0" indent="0">
              <a:lnSpc>
                <a:spcPct val="150000"/>
              </a:lnSpc>
              <a:buNone/>
              <a:defRPr sz="1600" b="0" i="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stStyle>
          <a:p>
            <a:r>
              <a:rPr lang="en-GB" err="1"/>
              <a:t>Tekst</a:t>
            </a:r>
            <a:r>
              <a:rPr lang="en-GB"/>
              <a:t> </a:t>
            </a:r>
            <a:r>
              <a:rPr lang="en-GB" err="1"/>
              <a:t>hier</a:t>
            </a:r>
            <a:r>
              <a:rPr lang="en-GB"/>
              <a:t> </a:t>
            </a:r>
          </a:p>
        </p:txBody>
      </p:sp>
      <p:sp>
        <p:nvSpPr>
          <p:cNvPr id="7" name="Text Placeholder 9">
            <a:extLst>
              <a:ext uri="{FF2B5EF4-FFF2-40B4-BE49-F238E27FC236}">
                <a16:creationId xmlns:a16="http://schemas.microsoft.com/office/drawing/2014/main" id="{A00CB4B0-C917-2568-8617-AE5C6CB34BB1}"/>
              </a:ext>
            </a:extLst>
          </p:cNvPr>
          <p:cNvSpPr>
            <a:spLocks noGrp="1"/>
          </p:cNvSpPr>
          <p:nvPr>
            <p:ph type="body" sz="quarter" idx="13" hasCustomPrompt="1"/>
          </p:nvPr>
        </p:nvSpPr>
        <p:spPr>
          <a:xfrm>
            <a:off x="569843" y="998805"/>
            <a:ext cx="8517885" cy="1373265"/>
          </a:xfrm>
          <a:prstGeom prst="rect">
            <a:avLst/>
          </a:prstGeom>
        </p:spPr>
        <p:txBody>
          <a:bodyPr>
            <a:noAutofit/>
          </a:bodyPr>
          <a:lstStyle>
            <a:lvl1pPr marL="0" indent="0">
              <a:lnSpc>
                <a:spcPts val="4000"/>
              </a:lnSpc>
              <a:buFontTx/>
              <a:buNone/>
              <a:defRPr sz="40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sp>
        <p:nvSpPr>
          <p:cNvPr id="8" name="Text Placeholder 9">
            <a:extLst>
              <a:ext uri="{FF2B5EF4-FFF2-40B4-BE49-F238E27FC236}">
                <a16:creationId xmlns:a16="http://schemas.microsoft.com/office/drawing/2014/main" id="{CA8AB0CF-3827-815F-8359-688F8C2E6BD1}"/>
              </a:ext>
            </a:extLst>
          </p:cNvPr>
          <p:cNvSpPr>
            <a:spLocks noGrp="1"/>
          </p:cNvSpPr>
          <p:nvPr>
            <p:ph type="body" sz="quarter" idx="15" hasCustomPrompt="1"/>
          </p:nvPr>
        </p:nvSpPr>
        <p:spPr>
          <a:xfrm>
            <a:off x="569843" y="594093"/>
            <a:ext cx="3345325" cy="404712"/>
          </a:xfrm>
          <a:prstGeom prst="rect">
            <a:avLst/>
          </a:prstGeom>
        </p:spPr>
        <p:txBody>
          <a:bodyPr/>
          <a:lstStyle>
            <a:lvl1pPr marL="0" indent="0">
              <a:buNone/>
              <a:defRPr sz="1400" b="0" i="1">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err="1"/>
              <a:t>Onderwerp</a:t>
            </a:r>
            <a:r>
              <a:rPr lang="en-GB"/>
              <a:t> </a:t>
            </a:r>
            <a:r>
              <a:rPr lang="en-GB" err="1"/>
              <a:t>hier</a:t>
            </a:r>
            <a:r>
              <a:rPr lang="en-GB"/>
              <a:t> </a:t>
            </a:r>
          </a:p>
        </p:txBody>
      </p:sp>
      <p:pic>
        <p:nvPicPr>
          <p:cNvPr id="9" name="Graphic 8">
            <a:extLst>
              <a:ext uri="{FF2B5EF4-FFF2-40B4-BE49-F238E27FC236}">
                <a16:creationId xmlns:a16="http://schemas.microsoft.com/office/drawing/2014/main" id="{8EA92EDF-13F7-4618-7B36-274D71BA142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448276" y="4554804"/>
            <a:ext cx="5173811" cy="5173811"/>
          </a:xfrm>
          <a:prstGeom prst="rect">
            <a:avLst/>
          </a:prstGeom>
        </p:spPr>
      </p:pic>
    </p:spTree>
    <p:extLst>
      <p:ext uri="{BB962C8B-B14F-4D97-AF65-F5344CB8AC3E}">
        <p14:creationId xmlns:p14="http://schemas.microsoft.com/office/powerpoint/2010/main" val="84160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2_Title Slide">
    <p:bg>
      <p:bgPr>
        <a:solidFill>
          <a:schemeClr val="tx2"/>
        </a:solidFill>
        <a:effectLst/>
      </p:bgPr>
    </p:bg>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0C9FA9AC-EBED-F04F-85A0-D7579B46317E}"/>
              </a:ext>
            </a:extLst>
          </p:cNvPr>
          <p:cNvSpPr/>
          <p:nvPr userDrawn="1"/>
        </p:nvSpPr>
        <p:spPr>
          <a:xfrm>
            <a:off x="0" y="1"/>
            <a:ext cx="12192000" cy="6858000"/>
          </a:xfrm>
          <a:prstGeom prst="rect">
            <a:avLst/>
          </a:prstGeom>
          <a:gradFill flip="none" rotWithShape="1">
            <a:gsLst>
              <a:gs pos="34000">
                <a:srgbClr val="00B0B2"/>
              </a:gs>
              <a:gs pos="85000">
                <a:srgbClr val="05296B"/>
              </a:gs>
            </a:gsLst>
            <a:lin ang="132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Text Placeholder 9">
            <a:extLst>
              <a:ext uri="{FF2B5EF4-FFF2-40B4-BE49-F238E27FC236}">
                <a16:creationId xmlns:a16="http://schemas.microsoft.com/office/drawing/2014/main" id="{A44E8CD6-C485-50C5-B653-E5D6D8591E46}"/>
              </a:ext>
            </a:extLst>
          </p:cNvPr>
          <p:cNvSpPr>
            <a:spLocks noGrp="1"/>
          </p:cNvSpPr>
          <p:nvPr>
            <p:ph type="body" sz="quarter" idx="13" hasCustomPrompt="1"/>
          </p:nvPr>
        </p:nvSpPr>
        <p:spPr>
          <a:xfrm>
            <a:off x="569843" y="1669299"/>
            <a:ext cx="11051139" cy="3616379"/>
          </a:xfrm>
          <a:prstGeom prst="rect">
            <a:avLst/>
          </a:prstGeom>
        </p:spPr>
        <p:txBody>
          <a:bodyPr anchor="ctr" anchorCtr="0">
            <a:noAutofit/>
          </a:bodyPr>
          <a:lstStyle>
            <a:lvl1pPr marL="0" indent="0" algn="ctr">
              <a:lnSpc>
                <a:spcPts val="7200"/>
              </a:lnSpc>
              <a:buFontTx/>
              <a:buNone/>
              <a:defRPr sz="72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a:t>Quote </a:t>
            </a:r>
            <a:r>
              <a:rPr lang="en-GB" err="1"/>
              <a:t>hier</a:t>
            </a:r>
            <a:r>
              <a:rPr lang="en-GB"/>
              <a:t> </a:t>
            </a:r>
          </a:p>
        </p:txBody>
      </p:sp>
      <p:pic>
        <p:nvPicPr>
          <p:cNvPr id="3" name="Picture 2">
            <a:extLst>
              <a:ext uri="{FF2B5EF4-FFF2-40B4-BE49-F238E27FC236}">
                <a16:creationId xmlns:a16="http://schemas.microsoft.com/office/drawing/2014/main" id="{F61D62B3-FC9C-557D-3056-B0C7C4AAADF5}"/>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pic>
        <p:nvPicPr>
          <p:cNvPr id="5" name="Graphic 4">
            <a:extLst>
              <a:ext uri="{FF2B5EF4-FFF2-40B4-BE49-F238E27FC236}">
                <a16:creationId xmlns:a16="http://schemas.microsoft.com/office/drawing/2014/main" id="{4100D572-ADE0-5C01-2622-BD3F7259E4DE}"/>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15412" y="3580457"/>
            <a:ext cx="13928238" cy="2374649"/>
          </a:xfrm>
          <a:prstGeom prst="rect">
            <a:avLst/>
          </a:prstGeom>
        </p:spPr>
      </p:pic>
    </p:spTree>
    <p:extLst>
      <p:ext uri="{BB962C8B-B14F-4D97-AF65-F5344CB8AC3E}">
        <p14:creationId xmlns:p14="http://schemas.microsoft.com/office/powerpoint/2010/main" val="115124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3_Title Slide">
    <p:bg>
      <p:bgPr>
        <a:gradFill>
          <a:gsLst>
            <a:gs pos="100000">
              <a:srgbClr val="FFBE00"/>
            </a:gs>
            <a:gs pos="30000">
              <a:srgbClr val="00B0B2"/>
            </a:gs>
          </a:gsLst>
          <a:lin ang="19800000" scaled="0"/>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E642D6-55A6-FB4D-2FBE-59EFC0E1F13F}"/>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3" name="Text Placeholder 9">
            <a:extLst>
              <a:ext uri="{FF2B5EF4-FFF2-40B4-BE49-F238E27FC236}">
                <a16:creationId xmlns:a16="http://schemas.microsoft.com/office/drawing/2014/main" id="{1AE0F283-A8D7-7990-A4FD-E5AFCD4867AE}"/>
              </a:ext>
            </a:extLst>
          </p:cNvPr>
          <p:cNvSpPr>
            <a:spLocks noGrp="1"/>
          </p:cNvSpPr>
          <p:nvPr>
            <p:ph type="body" sz="quarter" idx="13" hasCustomPrompt="1"/>
          </p:nvPr>
        </p:nvSpPr>
        <p:spPr>
          <a:xfrm>
            <a:off x="569843" y="2377395"/>
            <a:ext cx="11051139" cy="2103210"/>
          </a:xfrm>
          <a:prstGeom prst="rect">
            <a:avLst/>
          </a:prstGeom>
        </p:spPr>
        <p:txBody>
          <a:bodyPr>
            <a:noAutofit/>
          </a:bodyPr>
          <a:lstStyle>
            <a:lvl1pPr marL="0" indent="0" algn="ctr">
              <a:lnSpc>
                <a:spcPts val="7200"/>
              </a:lnSpc>
              <a:buFontTx/>
              <a:buNone/>
              <a:defRPr sz="72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a:t>Quote </a:t>
            </a:r>
            <a:r>
              <a:rPr lang="en-GB" err="1"/>
              <a:t>hier</a:t>
            </a:r>
            <a:r>
              <a:rPr lang="en-GB"/>
              <a:t> </a:t>
            </a:r>
          </a:p>
        </p:txBody>
      </p:sp>
      <p:sp>
        <p:nvSpPr>
          <p:cNvPr id="5" name="Text Placeholder 2">
            <a:extLst>
              <a:ext uri="{FF2B5EF4-FFF2-40B4-BE49-F238E27FC236}">
                <a16:creationId xmlns:a16="http://schemas.microsoft.com/office/drawing/2014/main" id="{889D79C3-4F37-B2F8-C167-C2861B9293A4}"/>
              </a:ext>
            </a:extLst>
          </p:cNvPr>
          <p:cNvSpPr>
            <a:spLocks noGrp="1"/>
          </p:cNvSpPr>
          <p:nvPr>
            <p:ph type="body" sz="quarter" idx="16" hasCustomPrompt="1"/>
          </p:nvPr>
        </p:nvSpPr>
        <p:spPr>
          <a:xfrm>
            <a:off x="569913" y="4480605"/>
            <a:ext cx="11050587" cy="604224"/>
          </a:xfrm>
          <a:prstGeom prst="rect">
            <a:avLst/>
          </a:prstGeom>
        </p:spPr>
        <p:txBody>
          <a:bodyPr/>
          <a:lstStyle>
            <a:lvl1pPr marL="0" indent="0" algn="ctr">
              <a:buNone/>
              <a:defRPr sz="2000" b="0" i="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err="1"/>
              <a:t>Ondertitel</a:t>
            </a:r>
            <a:r>
              <a:rPr lang="en-GB"/>
              <a:t> </a:t>
            </a:r>
            <a:r>
              <a:rPr lang="en-GB" err="1"/>
              <a:t>hier</a:t>
            </a:r>
            <a:r>
              <a:rPr lang="en-GB"/>
              <a:t> </a:t>
            </a:r>
          </a:p>
          <a:p>
            <a:pPr lvl="0"/>
            <a:endParaRPr lang="en-GB"/>
          </a:p>
        </p:txBody>
      </p:sp>
    </p:spTree>
    <p:extLst>
      <p:ext uri="{BB962C8B-B14F-4D97-AF65-F5344CB8AC3E}">
        <p14:creationId xmlns:p14="http://schemas.microsoft.com/office/powerpoint/2010/main" val="1077966338"/>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bg>
      <p:bgRef idx="1001">
        <a:schemeClr val="bg1"/>
      </p:bgRef>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965DEC20-58CF-9A22-FDDA-76EAD6FBA09E}"/>
              </a:ext>
            </a:extLst>
          </p:cNvPr>
          <p:cNvSpPr>
            <a:spLocks noGrp="1"/>
          </p:cNvSpPr>
          <p:nvPr>
            <p:ph type="body" sz="quarter" idx="14" hasCustomPrompt="1"/>
          </p:nvPr>
        </p:nvSpPr>
        <p:spPr>
          <a:xfrm>
            <a:off x="570465" y="2850236"/>
            <a:ext cx="4927087" cy="3292611"/>
          </a:xfrm>
          <a:prstGeom prst="rect">
            <a:avLst/>
          </a:prstGeom>
        </p:spPr>
        <p:txBody>
          <a:bodyPr>
            <a:normAutofit/>
          </a:bodyPr>
          <a:lstStyle>
            <a:lvl1pPr marL="0" indent="0">
              <a:lnSpc>
                <a:spcPct val="150000"/>
              </a:lnSpc>
              <a:buNone/>
              <a:defRPr sz="16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r>
              <a:rPr lang="en-GB" err="1"/>
              <a:t>Tekst</a:t>
            </a:r>
            <a:r>
              <a:rPr lang="en-GB"/>
              <a:t> </a:t>
            </a:r>
            <a:r>
              <a:rPr lang="en-GB" err="1"/>
              <a:t>hier</a:t>
            </a:r>
            <a:r>
              <a:rPr lang="en-GB"/>
              <a:t> </a:t>
            </a:r>
          </a:p>
        </p:txBody>
      </p:sp>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 name="Picture Placeholder 3">
            <a:extLst>
              <a:ext uri="{FF2B5EF4-FFF2-40B4-BE49-F238E27FC236}">
                <a16:creationId xmlns:a16="http://schemas.microsoft.com/office/drawing/2014/main" id="{1C949377-A7C6-89C6-7901-1C126151B63F}"/>
              </a:ext>
            </a:extLst>
          </p:cNvPr>
          <p:cNvSpPr>
            <a:spLocks noGrp="1"/>
          </p:cNvSpPr>
          <p:nvPr>
            <p:ph type="pic" sz="quarter" idx="15"/>
          </p:nvPr>
        </p:nvSpPr>
        <p:spPr>
          <a:xfrm>
            <a:off x="6096000" y="0"/>
            <a:ext cx="6096000" cy="6858000"/>
          </a:xfrm>
          <a:prstGeom prst="rect">
            <a:avLst/>
          </a:prstGeom>
        </p:spPr>
        <p:txBody>
          <a:bodyPr/>
          <a:lstStyle/>
          <a:p>
            <a:r>
              <a:rPr lang="nl-NL"/>
              <a:t>Klik op het pictogram als u een afbeelding wilt toevoegen</a:t>
            </a:r>
            <a:endParaRPr lang="en-GB"/>
          </a:p>
        </p:txBody>
      </p:sp>
      <p:sp>
        <p:nvSpPr>
          <p:cNvPr id="3" name="Text Placeholder 9">
            <a:extLst>
              <a:ext uri="{FF2B5EF4-FFF2-40B4-BE49-F238E27FC236}">
                <a16:creationId xmlns:a16="http://schemas.microsoft.com/office/drawing/2014/main" id="{EAAA5752-2AE7-89D3-67E1-A385828FB22A}"/>
              </a:ext>
            </a:extLst>
          </p:cNvPr>
          <p:cNvSpPr>
            <a:spLocks noGrp="1"/>
          </p:cNvSpPr>
          <p:nvPr>
            <p:ph type="body" sz="quarter" idx="13" hasCustomPrompt="1"/>
          </p:nvPr>
        </p:nvSpPr>
        <p:spPr>
          <a:xfrm>
            <a:off x="569844" y="998805"/>
            <a:ext cx="4927708" cy="1851431"/>
          </a:xfrm>
          <a:prstGeom prst="rect">
            <a:avLst/>
          </a:prstGeom>
        </p:spPr>
        <p:txBody>
          <a:bodyPr>
            <a:noAutofit/>
          </a:bodyPr>
          <a:lstStyle>
            <a:lvl1pPr marL="0" indent="0">
              <a:lnSpc>
                <a:spcPts val="4000"/>
              </a:lnSpc>
              <a:buFontTx/>
              <a:buNone/>
              <a:defRPr sz="40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pic>
        <p:nvPicPr>
          <p:cNvPr id="6" name="Picture 5">
            <a:extLst>
              <a:ext uri="{FF2B5EF4-FFF2-40B4-BE49-F238E27FC236}">
                <a16:creationId xmlns:a16="http://schemas.microsoft.com/office/drawing/2014/main" id="{D3A79A01-ECE5-82E3-6E8E-77694F38109D}"/>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7" name="Text Placeholder 9">
            <a:extLst>
              <a:ext uri="{FF2B5EF4-FFF2-40B4-BE49-F238E27FC236}">
                <a16:creationId xmlns:a16="http://schemas.microsoft.com/office/drawing/2014/main" id="{34A31771-1779-3587-1084-F816A3EAB9DB}"/>
              </a:ext>
            </a:extLst>
          </p:cNvPr>
          <p:cNvSpPr>
            <a:spLocks noGrp="1"/>
          </p:cNvSpPr>
          <p:nvPr>
            <p:ph type="body" sz="quarter" idx="16" hasCustomPrompt="1"/>
          </p:nvPr>
        </p:nvSpPr>
        <p:spPr>
          <a:xfrm>
            <a:off x="569844" y="594093"/>
            <a:ext cx="4927708" cy="404712"/>
          </a:xfrm>
          <a:prstGeom prst="rect">
            <a:avLst/>
          </a:prstGeom>
        </p:spPr>
        <p:txBody>
          <a:bodyPr/>
          <a:lstStyle>
            <a:lvl1pPr marL="0" indent="0">
              <a:buNone/>
              <a:defRPr sz="1400" b="0" i="1">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err="1"/>
              <a:t>Onderwerp</a:t>
            </a:r>
            <a:r>
              <a:rPr lang="en-GB"/>
              <a:t> </a:t>
            </a:r>
            <a:r>
              <a:rPr lang="en-GB" err="1"/>
              <a:t>hier</a:t>
            </a:r>
            <a:r>
              <a:rPr lang="en-GB"/>
              <a:t> </a:t>
            </a:r>
          </a:p>
        </p:txBody>
      </p:sp>
    </p:spTree>
    <p:extLst>
      <p:ext uri="{BB962C8B-B14F-4D97-AF65-F5344CB8AC3E}">
        <p14:creationId xmlns:p14="http://schemas.microsoft.com/office/powerpoint/2010/main" val="2900511599"/>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1_Title Slide">
    <p:bg>
      <p:bgPr>
        <a:solidFill>
          <a:schemeClr val="tx1"/>
        </a:solidFill>
        <a:effectLst/>
      </p:bgPr>
    </p:bg>
    <p:spTree>
      <p:nvGrpSpPr>
        <p:cNvPr id="1" name=""/>
        <p:cNvGrpSpPr/>
        <p:nvPr/>
      </p:nvGrpSpPr>
      <p:grpSpPr>
        <a:xfrm>
          <a:off x="0" y="0"/>
          <a:ext cx="0" cy="0"/>
          <a:chOff x="0" y="0"/>
          <a:chExt cx="0" cy="0"/>
        </a:xfrm>
      </p:grpSpPr>
      <p:sp>
        <p:nvSpPr>
          <p:cNvPr id="10" name="Tijdelijke aanduiding voor afbeelding 9">
            <a:extLst>
              <a:ext uri="{FF2B5EF4-FFF2-40B4-BE49-F238E27FC236}">
                <a16:creationId xmlns:a16="http://schemas.microsoft.com/office/drawing/2014/main" id="{0EDA7087-6049-4C9E-B6EF-62DE366A8FA8}"/>
              </a:ext>
            </a:extLst>
          </p:cNvPr>
          <p:cNvSpPr>
            <a:spLocks noGrp="1"/>
          </p:cNvSpPr>
          <p:nvPr>
            <p:ph type="pic" sz="quarter" idx="15"/>
          </p:nvPr>
        </p:nvSpPr>
        <p:spPr>
          <a:xfrm>
            <a:off x="-84" y="0"/>
            <a:ext cx="6969210" cy="6858000"/>
          </a:xfrm>
          <a:prstGeom prst="rect">
            <a:avLst/>
          </a:prstGeom>
        </p:spPr>
        <p:txBody>
          <a:bodyPr/>
          <a:lstStyle/>
          <a:p>
            <a:r>
              <a:rPr lang="nl-NL"/>
              <a:t>Klik op het pictogram als u een afbeelding wilt toevoegen</a:t>
            </a:r>
          </a:p>
        </p:txBody>
      </p:sp>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6" name="Text Placeholder 11">
            <a:extLst>
              <a:ext uri="{FF2B5EF4-FFF2-40B4-BE49-F238E27FC236}">
                <a16:creationId xmlns:a16="http://schemas.microsoft.com/office/drawing/2014/main" id="{4BA0D439-37C1-0DD0-8E50-604116CEEB05}"/>
              </a:ext>
            </a:extLst>
          </p:cNvPr>
          <p:cNvSpPr>
            <a:spLocks noGrp="1"/>
          </p:cNvSpPr>
          <p:nvPr>
            <p:ph type="body" sz="quarter" idx="14" hasCustomPrompt="1"/>
          </p:nvPr>
        </p:nvSpPr>
        <p:spPr>
          <a:xfrm>
            <a:off x="7539248" y="3429000"/>
            <a:ext cx="4136080" cy="2814583"/>
          </a:xfrm>
          <a:prstGeom prst="rect">
            <a:avLst/>
          </a:prstGeom>
        </p:spPr>
        <p:txBody>
          <a:bodyPr>
            <a:normAutofit/>
          </a:bodyPr>
          <a:lstStyle>
            <a:lvl1pPr marL="0" indent="0">
              <a:lnSpc>
                <a:spcPct val="150000"/>
              </a:lnSpc>
              <a:buNone/>
              <a:defRPr sz="1600">
                <a:solidFill>
                  <a:schemeClr val="bg1"/>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err="1"/>
              <a:t>Ondertitel</a:t>
            </a:r>
            <a:r>
              <a:rPr lang="en-GB"/>
              <a:t> </a:t>
            </a:r>
            <a:r>
              <a:rPr lang="en-GB" err="1"/>
              <a:t>hier</a:t>
            </a:r>
            <a:endParaRPr lang="en-GB"/>
          </a:p>
        </p:txBody>
      </p:sp>
      <p:sp>
        <p:nvSpPr>
          <p:cNvPr id="4" name="Text Placeholder 9">
            <a:extLst>
              <a:ext uri="{FF2B5EF4-FFF2-40B4-BE49-F238E27FC236}">
                <a16:creationId xmlns:a16="http://schemas.microsoft.com/office/drawing/2014/main" id="{A49AA930-4298-BA7C-2122-EAA28D0CB935}"/>
              </a:ext>
            </a:extLst>
          </p:cNvPr>
          <p:cNvSpPr>
            <a:spLocks noGrp="1"/>
          </p:cNvSpPr>
          <p:nvPr>
            <p:ph type="body" sz="quarter" idx="13" hasCustomPrompt="1"/>
          </p:nvPr>
        </p:nvSpPr>
        <p:spPr>
          <a:xfrm>
            <a:off x="7538626" y="1577569"/>
            <a:ext cx="4136702" cy="1851431"/>
          </a:xfrm>
          <a:prstGeom prst="rect">
            <a:avLst/>
          </a:prstGeom>
        </p:spPr>
        <p:txBody>
          <a:bodyPr>
            <a:noAutofit/>
          </a:bodyPr>
          <a:lstStyle>
            <a:lvl1pPr marL="0" indent="0">
              <a:lnSpc>
                <a:spcPts val="4000"/>
              </a:lnSpc>
              <a:buFontTx/>
              <a:buNone/>
              <a:defRPr sz="40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Tussenkop</a:t>
            </a:r>
            <a:r>
              <a:rPr lang="en-GB"/>
              <a:t> </a:t>
            </a:r>
            <a:r>
              <a:rPr lang="en-GB" err="1"/>
              <a:t>hier</a:t>
            </a:r>
            <a:endParaRPr lang="en-GB"/>
          </a:p>
        </p:txBody>
      </p:sp>
      <p:pic>
        <p:nvPicPr>
          <p:cNvPr id="18" name="Picture 17">
            <a:extLst>
              <a:ext uri="{FF2B5EF4-FFF2-40B4-BE49-F238E27FC236}">
                <a16:creationId xmlns:a16="http://schemas.microsoft.com/office/drawing/2014/main" id="{BF3934C8-FC81-9409-080B-92DB94916CF7}"/>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Tree>
    <p:extLst>
      <p:ext uri="{BB962C8B-B14F-4D97-AF65-F5344CB8AC3E}">
        <p14:creationId xmlns:p14="http://schemas.microsoft.com/office/powerpoint/2010/main" val="27481882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itle Slide">
    <p:bg>
      <p:bgRef idx="1001">
        <a:schemeClr val="bg1"/>
      </p:bgRef>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1403393-76F7-1161-0C87-14552AAB0354}"/>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Text Placeholder 11">
            <a:extLst>
              <a:ext uri="{FF2B5EF4-FFF2-40B4-BE49-F238E27FC236}">
                <a16:creationId xmlns:a16="http://schemas.microsoft.com/office/drawing/2014/main" id="{8520F1C2-A2A2-A698-F341-335DCAEDBFCF}"/>
              </a:ext>
            </a:extLst>
          </p:cNvPr>
          <p:cNvSpPr>
            <a:spLocks noGrp="1"/>
          </p:cNvSpPr>
          <p:nvPr>
            <p:ph type="body" sz="quarter" idx="14" hasCustomPrompt="1"/>
          </p:nvPr>
        </p:nvSpPr>
        <p:spPr>
          <a:xfrm>
            <a:off x="569843" y="2850236"/>
            <a:ext cx="5200747" cy="3292611"/>
          </a:xfrm>
          <a:prstGeom prst="rect">
            <a:avLst/>
          </a:prstGeom>
        </p:spPr>
        <p:txBody>
          <a:bodyPr>
            <a:normAutofit/>
          </a:bodyPr>
          <a:lstStyle>
            <a:lvl1pPr marL="0" indent="0">
              <a:lnSpc>
                <a:spcPct val="150000"/>
              </a:lnSpc>
              <a:buNone/>
              <a:defRPr sz="16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r>
              <a:rPr lang="en-GB" err="1"/>
              <a:t>Tekst</a:t>
            </a:r>
            <a:r>
              <a:rPr lang="en-GB"/>
              <a:t> </a:t>
            </a:r>
            <a:r>
              <a:rPr lang="en-GB" err="1"/>
              <a:t>hier</a:t>
            </a:r>
            <a:r>
              <a:rPr lang="en-GB"/>
              <a:t> </a:t>
            </a:r>
          </a:p>
        </p:txBody>
      </p:sp>
      <p:sp>
        <p:nvSpPr>
          <p:cNvPr id="3" name="Text Placeholder 9">
            <a:extLst>
              <a:ext uri="{FF2B5EF4-FFF2-40B4-BE49-F238E27FC236}">
                <a16:creationId xmlns:a16="http://schemas.microsoft.com/office/drawing/2014/main" id="{F983B594-C548-E3F1-5876-92E7745CEAF0}"/>
              </a:ext>
            </a:extLst>
          </p:cNvPr>
          <p:cNvSpPr>
            <a:spLocks noGrp="1"/>
          </p:cNvSpPr>
          <p:nvPr>
            <p:ph type="body" sz="quarter" idx="13" hasCustomPrompt="1"/>
          </p:nvPr>
        </p:nvSpPr>
        <p:spPr>
          <a:xfrm>
            <a:off x="569843" y="998805"/>
            <a:ext cx="5200677" cy="1851431"/>
          </a:xfrm>
          <a:prstGeom prst="rect">
            <a:avLst/>
          </a:prstGeom>
        </p:spPr>
        <p:txBody>
          <a:bodyPr>
            <a:noAutofit/>
          </a:bodyPr>
          <a:lstStyle>
            <a:lvl1pPr marL="0" indent="0">
              <a:lnSpc>
                <a:spcPts val="4000"/>
              </a:lnSpc>
              <a:buFontTx/>
              <a:buNone/>
              <a:defRPr sz="40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pic>
        <p:nvPicPr>
          <p:cNvPr id="7" name="Picture 6">
            <a:extLst>
              <a:ext uri="{FF2B5EF4-FFF2-40B4-BE49-F238E27FC236}">
                <a16:creationId xmlns:a16="http://schemas.microsoft.com/office/drawing/2014/main" id="{942B89C3-9033-F61A-5ED7-9CB70167F13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13" name="Text Placeholder 9">
            <a:extLst>
              <a:ext uri="{FF2B5EF4-FFF2-40B4-BE49-F238E27FC236}">
                <a16:creationId xmlns:a16="http://schemas.microsoft.com/office/drawing/2014/main" id="{D07446CD-CFD7-9165-FCBB-DB9A6F66BF7F}"/>
              </a:ext>
            </a:extLst>
          </p:cNvPr>
          <p:cNvSpPr>
            <a:spLocks noGrp="1"/>
          </p:cNvSpPr>
          <p:nvPr>
            <p:ph type="body" sz="quarter" idx="15" hasCustomPrompt="1"/>
          </p:nvPr>
        </p:nvSpPr>
        <p:spPr>
          <a:xfrm>
            <a:off x="569843" y="594093"/>
            <a:ext cx="3345325" cy="404712"/>
          </a:xfrm>
          <a:prstGeom prst="rect">
            <a:avLst/>
          </a:prstGeom>
        </p:spPr>
        <p:txBody>
          <a:bodyPr/>
          <a:lstStyle>
            <a:lvl1pPr marL="0" indent="0">
              <a:buNone/>
              <a:defRPr sz="1400" b="0" i="1">
                <a:latin typeface="Open Sans Light" panose="020B0306030504020204" pitchFamily="34" charset="0"/>
                <a:ea typeface="Open Sans Light" panose="020B0306030504020204" pitchFamily="34" charset="0"/>
                <a:cs typeface="Open Sans Light" panose="020B0306030504020204" pitchFamily="34" charset="0"/>
              </a:defRPr>
            </a:lvl1pPr>
          </a:lstStyle>
          <a:p>
            <a:pPr lvl="0"/>
            <a:r>
              <a:rPr lang="en-GB" err="1"/>
              <a:t>Onderwerp</a:t>
            </a:r>
            <a:r>
              <a:rPr lang="en-GB"/>
              <a:t> </a:t>
            </a:r>
            <a:r>
              <a:rPr lang="en-GB" err="1"/>
              <a:t>hier</a:t>
            </a:r>
            <a:r>
              <a:rPr lang="en-GB"/>
              <a:t> </a:t>
            </a:r>
          </a:p>
        </p:txBody>
      </p:sp>
      <p:sp>
        <p:nvSpPr>
          <p:cNvPr id="4" name="Tijdelijke aanduiding voor afbeelding 3">
            <a:extLst>
              <a:ext uri="{FF2B5EF4-FFF2-40B4-BE49-F238E27FC236}">
                <a16:creationId xmlns:a16="http://schemas.microsoft.com/office/drawing/2014/main" id="{05C6DB2B-D821-BB22-F37C-6B9C1E973C3E}"/>
              </a:ext>
            </a:extLst>
          </p:cNvPr>
          <p:cNvSpPr>
            <a:spLocks noGrp="1"/>
          </p:cNvSpPr>
          <p:nvPr>
            <p:ph type="pic" sz="quarter" idx="16"/>
          </p:nvPr>
        </p:nvSpPr>
        <p:spPr>
          <a:xfrm>
            <a:off x="6421438" y="0"/>
            <a:ext cx="5770562" cy="6858000"/>
          </a:xfrm>
          <a:prstGeom prst="rect">
            <a:avLst/>
          </a:prstGeom>
        </p:spPr>
        <p:txBody>
          <a:bodyPr/>
          <a:lstStyle/>
          <a:p>
            <a:r>
              <a:rPr lang="nl-NL"/>
              <a:t>Klik op het pictogram als u een afbeelding wilt toevoegen</a:t>
            </a:r>
          </a:p>
        </p:txBody>
      </p:sp>
    </p:spTree>
    <p:extLst>
      <p:ext uri="{BB962C8B-B14F-4D97-AF65-F5344CB8AC3E}">
        <p14:creationId xmlns:p14="http://schemas.microsoft.com/office/powerpoint/2010/main" val="69291465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0_Title Slide">
    <p:bg>
      <p:bgRef idx="1001">
        <a:schemeClr val="bg1"/>
      </p:bgRef>
    </p:bg>
    <p:spTree>
      <p:nvGrpSpPr>
        <p:cNvPr id="1" name=""/>
        <p:cNvGrpSpPr/>
        <p:nvPr/>
      </p:nvGrpSpPr>
      <p:grpSpPr>
        <a:xfrm>
          <a:off x="0" y="0"/>
          <a:ext cx="0" cy="0"/>
          <a:chOff x="0" y="0"/>
          <a:chExt cx="0" cy="0"/>
        </a:xfrm>
      </p:grpSpPr>
      <p:sp>
        <p:nvSpPr>
          <p:cNvPr id="4" name="Tijdelijke aanduiding voor afbeelding 3">
            <a:extLst>
              <a:ext uri="{FF2B5EF4-FFF2-40B4-BE49-F238E27FC236}">
                <a16:creationId xmlns:a16="http://schemas.microsoft.com/office/drawing/2014/main" id="{712DD170-9C13-4822-5B0C-853B7277AE5E}"/>
              </a:ext>
            </a:extLst>
          </p:cNvPr>
          <p:cNvSpPr>
            <a:spLocks noGrp="1"/>
          </p:cNvSpPr>
          <p:nvPr>
            <p:ph type="pic" sz="quarter" idx="11"/>
          </p:nvPr>
        </p:nvSpPr>
        <p:spPr>
          <a:xfrm>
            <a:off x="0" y="0"/>
            <a:ext cx="12192000" cy="6858000"/>
          </a:xfrm>
          <a:prstGeom prst="rect">
            <a:avLst/>
          </a:prstGeom>
        </p:spPr>
        <p:txBody>
          <a:bodyPr/>
          <a:lstStyle/>
          <a:p>
            <a:r>
              <a:rPr lang="nl-NL"/>
              <a:t>Klik op het pictogram als u een afbeelding wilt toevoegen</a:t>
            </a:r>
          </a:p>
        </p:txBody>
      </p:sp>
      <p:sp>
        <p:nvSpPr>
          <p:cNvPr id="5" name="TextBox 4">
            <a:extLst>
              <a:ext uri="{FF2B5EF4-FFF2-40B4-BE49-F238E27FC236}">
                <a16:creationId xmlns:a16="http://schemas.microsoft.com/office/drawing/2014/main" id="{61403393-76F7-1161-0C87-14552AAB0354}"/>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9" name="Picture 8">
            <a:extLst>
              <a:ext uri="{FF2B5EF4-FFF2-40B4-BE49-F238E27FC236}">
                <a16:creationId xmlns:a16="http://schemas.microsoft.com/office/drawing/2014/main" id="{977A6164-60E8-8692-8166-19A4B5096DFA}"/>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17" name="Text Placeholder 16">
            <a:extLst>
              <a:ext uri="{FF2B5EF4-FFF2-40B4-BE49-F238E27FC236}">
                <a16:creationId xmlns:a16="http://schemas.microsoft.com/office/drawing/2014/main" id="{AD3703EF-E0FE-A604-1499-E9946D3DA800}"/>
              </a:ext>
            </a:extLst>
          </p:cNvPr>
          <p:cNvSpPr>
            <a:spLocks noGrp="1"/>
          </p:cNvSpPr>
          <p:nvPr>
            <p:ph type="body" sz="quarter" idx="10" hasCustomPrompt="1"/>
          </p:nvPr>
        </p:nvSpPr>
        <p:spPr>
          <a:xfrm>
            <a:off x="454325" y="1042639"/>
            <a:ext cx="11283351" cy="4772722"/>
          </a:xfrm>
          <a:prstGeom prst="rect">
            <a:avLst/>
          </a:prstGeom>
        </p:spPr>
        <p:txBody>
          <a:bodyPr anchor="ctr" anchorCtr="0"/>
          <a:lstStyle>
            <a:lvl1pPr marL="0" indent="0" algn="ctr">
              <a:lnSpc>
                <a:spcPts val="6600"/>
              </a:lnSpc>
              <a:buNone/>
              <a:defRPr sz="6600" b="1" i="0">
                <a:solidFill>
                  <a:schemeClr val="bg1"/>
                </a:solidFill>
                <a:latin typeface="Poppins" pitchFamily="2" charset="77"/>
                <a:cs typeface="Poppins" pitchFamily="2" charset="77"/>
              </a:defRPr>
            </a:lvl1pPr>
          </a:lstStyle>
          <a:p>
            <a:pPr lvl="0"/>
            <a:r>
              <a:rPr lang="en-GB"/>
              <a:t>Quote over </a:t>
            </a:r>
            <a:r>
              <a:rPr lang="en-GB" err="1"/>
              <a:t>Fudura</a:t>
            </a:r>
            <a:r>
              <a:rPr lang="en-GB"/>
              <a:t> </a:t>
            </a:r>
          </a:p>
          <a:p>
            <a:pPr lvl="0"/>
            <a:r>
              <a:rPr lang="en-GB" err="1"/>
              <a:t>komt</a:t>
            </a:r>
            <a:r>
              <a:rPr lang="en-GB"/>
              <a:t> dan </a:t>
            </a:r>
            <a:r>
              <a:rPr lang="en-GB" err="1"/>
              <a:t>hier</a:t>
            </a:r>
            <a:r>
              <a:rPr lang="en-GB"/>
              <a:t> </a:t>
            </a:r>
          </a:p>
        </p:txBody>
      </p:sp>
    </p:spTree>
    <p:extLst>
      <p:ext uri="{BB962C8B-B14F-4D97-AF65-F5344CB8AC3E}">
        <p14:creationId xmlns:p14="http://schemas.microsoft.com/office/powerpoint/2010/main" val="1169931328"/>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37C13945-AA02-D233-1CC7-A7F76D5015B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89594" cy="6856647"/>
          </a:xfrm>
          <a:prstGeom prst="rect">
            <a:avLst/>
          </a:prstGeom>
        </p:spPr>
      </p:pic>
      <p:sp>
        <p:nvSpPr>
          <p:cNvPr id="21" name="Picture Placeholder 20">
            <a:extLst>
              <a:ext uri="{FF2B5EF4-FFF2-40B4-BE49-F238E27FC236}">
                <a16:creationId xmlns:a16="http://schemas.microsoft.com/office/drawing/2014/main" id="{292A5609-4256-AAAC-158C-E591383779E9}"/>
              </a:ext>
            </a:extLst>
          </p:cNvPr>
          <p:cNvSpPr>
            <a:spLocks noGrp="1"/>
          </p:cNvSpPr>
          <p:nvPr>
            <p:ph type="pic" sz="quarter" idx="15"/>
          </p:nvPr>
        </p:nvSpPr>
        <p:spPr>
          <a:xfrm>
            <a:off x="6096001" y="1"/>
            <a:ext cx="3045596" cy="3421481"/>
          </a:xfrm>
          <a:prstGeom prst="rect">
            <a:avLst/>
          </a:prstGeom>
        </p:spPr>
        <p:txBody>
          <a:bodyPr/>
          <a:lstStyle/>
          <a:p>
            <a:r>
              <a:rPr lang="nl-NL"/>
              <a:t>Klik op het pictogram als u een afbeelding wilt toevoegen</a:t>
            </a:r>
            <a:endParaRPr lang="en-GB"/>
          </a:p>
        </p:txBody>
      </p:sp>
      <p:sp>
        <p:nvSpPr>
          <p:cNvPr id="5" name="TextBox 4">
            <a:extLst>
              <a:ext uri="{FF2B5EF4-FFF2-40B4-BE49-F238E27FC236}">
                <a16:creationId xmlns:a16="http://schemas.microsoft.com/office/drawing/2014/main" id="{61403393-76F7-1161-0C87-14552AAB0354}"/>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6" name="Picture Placeholder 20">
            <a:extLst>
              <a:ext uri="{FF2B5EF4-FFF2-40B4-BE49-F238E27FC236}">
                <a16:creationId xmlns:a16="http://schemas.microsoft.com/office/drawing/2014/main" id="{F6839EFD-EAC8-06F7-D015-236940C71E6A}"/>
              </a:ext>
            </a:extLst>
          </p:cNvPr>
          <p:cNvSpPr>
            <a:spLocks noGrp="1"/>
          </p:cNvSpPr>
          <p:nvPr>
            <p:ph type="pic" sz="quarter" idx="16"/>
          </p:nvPr>
        </p:nvSpPr>
        <p:spPr>
          <a:xfrm>
            <a:off x="3062439" y="3436518"/>
            <a:ext cx="3033562" cy="3429002"/>
          </a:xfrm>
          <a:prstGeom prst="rect">
            <a:avLst/>
          </a:prstGeom>
        </p:spPr>
        <p:txBody>
          <a:bodyPr/>
          <a:lstStyle/>
          <a:p>
            <a:r>
              <a:rPr lang="nl-NL"/>
              <a:t>Klik op het pictogram als u een afbeelding wilt toevoegen</a:t>
            </a:r>
            <a:endParaRPr lang="en-GB"/>
          </a:p>
        </p:txBody>
      </p:sp>
      <p:sp>
        <p:nvSpPr>
          <p:cNvPr id="18" name="Picture Placeholder 20">
            <a:extLst>
              <a:ext uri="{FF2B5EF4-FFF2-40B4-BE49-F238E27FC236}">
                <a16:creationId xmlns:a16="http://schemas.microsoft.com/office/drawing/2014/main" id="{9505CA00-3FF0-C18F-6E5A-91FFC87E4C97}"/>
              </a:ext>
            </a:extLst>
          </p:cNvPr>
          <p:cNvSpPr>
            <a:spLocks noGrp="1"/>
          </p:cNvSpPr>
          <p:nvPr>
            <p:ph type="pic" sz="quarter" idx="17"/>
          </p:nvPr>
        </p:nvSpPr>
        <p:spPr>
          <a:xfrm>
            <a:off x="2406" y="0"/>
            <a:ext cx="3045597" cy="3421481"/>
          </a:xfrm>
          <a:prstGeom prst="rect">
            <a:avLst/>
          </a:prstGeom>
        </p:spPr>
        <p:txBody>
          <a:bodyPr/>
          <a:lstStyle/>
          <a:p>
            <a:r>
              <a:rPr lang="nl-NL"/>
              <a:t>Klik op het pictogram als u een afbeelding wilt toevoegen</a:t>
            </a:r>
            <a:endParaRPr lang="en-GB"/>
          </a:p>
        </p:txBody>
      </p:sp>
      <p:pic>
        <p:nvPicPr>
          <p:cNvPr id="2" name="Picture 1">
            <a:extLst>
              <a:ext uri="{FF2B5EF4-FFF2-40B4-BE49-F238E27FC236}">
                <a16:creationId xmlns:a16="http://schemas.microsoft.com/office/drawing/2014/main" id="{9F0FDA94-0058-D6BC-C165-4B0E7478FD56}"/>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Tree>
    <p:extLst>
      <p:ext uri="{BB962C8B-B14F-4D97-AF65-F5344CB8AC3E}">
        <p14:creationId xmlns:p14="http://schemas.microsoft.com/office/powerpoint/2010/main" val="33439912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1_Title Slide">
    <p:bg>
      <p:bgRef idx="1001">
        <a:schemeClr val="bg1"/>
      </p:bgRef>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 name="Text Placeholder 11">
            <a:extLst>
              <a:ext uri="{FF2B5EF4-FFF2-40B4-BE49-F238E27FC236}">
                <a16:creationId xmlns:a16="http://schemas.microsoft.com/office/drawing/2014/main" id="{00F5BAC7-AEC5-4147-9EFE-03844D906C20}"/>
              </a:ext>
            </a:extLst>
          </p:cNvPr>
          <p:cNvSpPr>
            <a:spLocks noGrp="1"/>
          </p:cNvSpPr>
          <p:nvPr>
            <p:ph type="body" sz="quarter" idx="14" hasCustomPrompt="1"/>
          </p:nvPr>
        </p:nvSpPr>
        <p:spPr>
          <a:xfrm>
            <a:off x="3495626" y="3022605"/>
            <a:ext cx="5200747" cy="1780401"/>
          </a:xfrm>
          <a:prstGeom prst="rect">
            <a:avLst/>
          </a:prstGeom>
        </p:spPr>
        <p:txBody>
          <a:bodyPr anchor="t">
            <a:normAutofit/>
          </a:bodyPr>
          <a:lstStyle>
            <a:lvl1pPr marL="342900" indent="-342900" algn="l">
              <a:lnSpc>
                <a:spcPct val="100000"/>
              </a:lnSpc>
              <a:buFontTx/>
              <a:buBlip>
                <a:blip>
                  <a:extLst>
                    <a:ext uri="{96DAC541-7B7A-43D3-8B79-37D633B846F1}">
                      <asvg:svgBlip xmlns:asvg="http://schemas.microsoft.com/office/drawing/2016/SVG/main" r:embed="rId2"/>
                    </a:ext>
                  </a:extLst>
                </a:blip>
              </a:buBlip>
              <a:defRPr sz="20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r>
              <a:rPr lang="en-GB" err="1"/>
              <a:t>Tekst</a:t>
            </a:r>
            <a:r>
              <a:rPr lang="en-GB"/>
              <a:t> </a:t>
            </a:r>
          </a:p>
          <a:p>
            <a:r>
              <a:rPr lang="en-GB" err="1"/>
              <a:t>Tekst</a:t>
            </a:r>
            <a:endParaRPr lang="en-GB"/>
          </a:p>
          <a:p>
            <a:r>
              <a:rPr lang="en-GB" err="1"/>
              <a:t>Tekst</a:t>
            </a:r>
            <a:endParaRPr lang="en-GB"/>
          </a:p>
          <a:p>
            <a:r>
              <a:rPr lang="en-GB" err="1"/>
              <a:t>Tekst</a:t>
            </a:r>
            <a:endParaRPr lang="en-GB"/>
          </a:p>
        </p:txBody>
      </p:sp>
      <p:sp>
        <p:nvSpPr>
          <p:cNvPr id="4" name="Text Placeholder 9">
            <a:extLst>
              <a:ext uri="{FF2B5EF4-FFF2-40B4-BE49-F238E27FC236}">
                <a16:creationId xmlns:a16="http://schemas.microsoft.com/office/drawing/2014/main" id="{541C61E7-4771-EB38-9C16-A2533DC92180}"/>
              </a:ext>
            </a:extLst>
          </p:cNvPr>
          <p:cNvSpPr>
            <a:spLocks noGrp="1"/>
          </p:cNvSpPr>
          <p:nvPr>
            <p:ph type="body" sz="quarter" idx="13" hasCustomPrompt="1"/>
          </p:nvPr>
        </p:nvSpPr>
        <p:spPr>
          <a:xfrm>
            <a:off x="669073" y="641784"/>
            <a:ext cx="10894742" cy="1359515"/>
          </a:xfrm>
          <a:prstGeom prst="rect">
            <a:avLst/>
          </a:prstGeom>
        </p:spPr>
        <p:txBody>
          <a:bodyPr>
            <a:noAutofit/>
          </a:bodyPr>
          <a:lstStyle>
            <a:lvl1pPr marL="0" indent="0" algn="ctr">
              <a:lnSpc>
                <a:spcPts val="4000"/>
              </a:lnSpc>
              <a:buFontTx/>
              <a:buNone/>
              <a:defRPr sz="4000" b="1" i="0">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err="1"/>
              <a:t>Tekst</a:t>
            </a:r>
            <a:r>
              <a:rPr lang="en-GB"/>
              <a:t> </a:t>
            </a:r>
            <a:r>
              <a:rPr lang="en-GB" err="1"/>
              <a:t>hier</a:t>
            </a:r>
            <a:r>
              <a:rPr lang="en-GB"/>
              <a:t> </a:t>
            </a:r>
          </a:p>
        </p:txBody>
      </p:sp>
      <p:sp>
        <p:nvSpPr>
          <p:cNvPr id="11" name="Text Placeholder 10">
            <a:extLst>
              <a:ext uri="{FF2B5EF4-FFF2-40B4-BE49-F238E27FC236}">
                <a16:creationId xmlns:a16="http://schemas.microsoft.com/office/drawing/2014/main" id="{773E3727-6D58-450F-F0EA-69A9506D6A9C}"/>
              </a:ext>
            </a:extLst>
          </p:cNvPr>
          <p:cNvSpPr>
            <a:spLocks noGrp="1"/>
          </p:cNvSpPr>
          <p:nvPr>
            <p:ph type="body" sz="quarter" idx="20" hasCustomPrompt="1"/>
          </p:nvPr>
        </p:nvSpPr>
        <p:spPr>
          <a:xfrm>
            <a:off x="669073" y="2001838"/>
            <a:ext cx="10894742" cy="600075"/>
          </a:xfrm>
          <a:prstGeom prst="rect">
            <a:avLst/>
          </a:prstGeom>
        </p:spPr>
        <p:txBody>
          <a:bodyPr/>
          <a:lstStyle>
            <a:lvl1pPr marL="0" indent="0" algn="ctr">
              <a:buNone/>
              <a:defRPr sz="1600">
                <a:latin typeface="Open Sans" panose="020B0606030504020204" pitchFamily="34" charset="0"/>
                <a:ea typeface="Open Sans" panose="020B0606030504020204" pitchFamily="34" charset="0"/>
                <a:cs typeface="Open Sans" panose="020B0606030504020204" pitchFamily="34" charset="0"/>
              </a:defRPr>
            </a:lvl1pPr>
          </a:lstStyle>
          <a:p>
            <a:pPr lvl="0"/>
            <a:r>
              <a:rPr lang="en-GB" err="1"/>
              <a:t>Duurzaam</a:t>
            </a:r>
            <a:r>
              <a:rPr lang="en-GB"/>
              <a:t>. </a:t>
            </a:r>
            <a:r>
              <a:rPr lang="en-GB" err="1"/>
              <a:t>Betrouwbaar</a:t>
            </a:r>
            <a:r>
              <a:rPr lang="en-GB"/>
              <a:t>. </a:t>
            </a:r>
            <a:r>
              <a:rPr lang="en-GB" err="1"/>
              <a:t>Altijd</a:t>
            </a:r>
            <a:r>
              <a:rPr lang="en-GB"/>
              <a:t> up-to-date</a:t>
            </a:r>
          </a:p>
        </p:txBody>
      </p:sp>
      <p:pic>
        <p:nvPicPr>
          <p:cNvPr id="10" name="Picture 9">
            <a:extLst>
              <a:ext uri="{FF2B5EF4-FFF2-40B4-BE49-F238E27FC236}">
                <a16:creationId xmlns:a16="http://schemas.microsoft.com/office/drawing/2014/main" id="{93AD7C20-7CA6-B7C5-6212-B7069834888F}"/>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pic>
        <p:nvPicPr>
          <p:cNvPr id="5" name="Graphic 4">
            <a:extLst>
              <a:ext uri="{FF2B5EF4-FFF2-40B4-BE49-F238E27FC236}">
                <a16:creationId xmlns:a16="http://schemas.microsoft.com/office/drawing/2014/main" id="{AC915B3A-4D03-EAD4-83A7-6A0AD9B7A336}"/>
              </a:ext>
            </a:extLst>
          </p:cNvPr>
          <p:cNvPicPr>
            <a:picLocks noChangeAspect="1"/>
          </p:cNvPicPr>
          <p:nvPr userDrawn="1"/>
        </p:nvPicPr>
        <p:blipFill rotWithShape="1">
          <a:blip>
            <a:extLst>
              <a:ext uri="{96DAC541-7B7A-43D3-8B79-37D633B846F1}">
                <asvg:svgBlip xmlns:asvg="http://schemas.microsoft.com/office/drawing/2016/SVG/main" r:embed="rId4"/>
              </a:ext>
            </a:extLst>
          </a:blip>
          <a:srcRect l="63936"/>
          <a:stretch/>
        </p:blipFill>
        <p:spPr>
          <a:xfrm rot="5400000" flipH="1">
            <a:off x="8719123" y="4568184"/>
            <a:ext cx="3357900" cy="2331484"/>
          </a:xfrm>
          <a:prstGeom prst="rect">
            <a:avLst/>
          </a:prstGeom>
        </p:spPr>
      </p:pic>
    </p:spTree>
    <p:extLst>
      <p:ext uri="{BB962C8B-B14F-4D97-AF65-F5344CB8AC3E}">
        <p14:creationId xmlns:p14="http://schemas.microsoft.com/office/powerpoint/2010/main" val="944505305"/>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itle Slide">
    <p:bg>
      <p:bgRef idx="1001">
        <a:schemeClr val="bg1"/>
      </p:bgRef>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775B009B-4C56-5AB9-4506-6F0A68083F8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6" name="Text Placeholder 11">
            <a:extLst>
              <a:ext uri="{FF2B5EF4-FFF2-40B4-BE49-F238E27FC236}">
                <a16:creationId xmlns:a16="http://schemas.microsoft.com/office/drawing/2014/main" id="{4BA0D439-37C1-0DD0-8E50-604116CEEB05}"/>
              </a:ext>
            </a:extLst>
          </p:cNvPr>
          <p:cNvSpPr>
            <a:spLocks noGrp="1"/>
          </p:cNvSpPr>
          <p:nvPr>
            <p:ph type="body" sz="quarter" idx="14"/>
          </p:nvPr>
        </p:nvSpPr>
        <p:spPr>
          <a:xfrm>
            <a:off x="570466" y="2850236"/>
            <a:ext cx="4815574" cy="2814583"/>
          </a:xfrm>
          <a:prstGeom prst="rect">
            <a:avLst/>
          </a:prstGeom>
        </p:spPr>
        <p:txBody>
          <a:bodyPr>
            <a:normAutofit/>
          </a:bodyPr>
          <a:lstStyle>
            <a:lvl1pPr marL="0" indent="0">
              <a:lnSpc>
                <a:spcPct val="150000"/>
              </a:lnSpc>
              <a:buNone/>
              <a:defRPr sz="1600">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nl-NL"/>
              <a:t>Klikken om de tekststijl van het model te bewerken</a:t>
            </a:r>
          </a:p>
        </p:txBody>
      </p:sp>
      <p:sp>
        <p:nvSpPr>
          <p:cNvPr id="4" name="Text Placeholder 9">
            <a:extLst>
              <a:ext uri="{FF2B5EF4-FFF2-40B4-BE49-F238E27FC236}">
                <a16:creationId xmlns:a16="http://schemas.microsoft.com/office/drawing/2014/main" id="{B9C8C37D-47CC-0FA7-C990-D33FBADF7182}"/>
              </a:ext>
            </a:extLst>
          </p:cNvPr>
          <p:cNvSpPr>
            <a:spLocks noGrp="1"/>
          </p:cNvSpPr>
          <p:nvPr>
            <p:ph type="body" sz="quarter" idx="13" hasCustomPrompt="1"/>
          </p:nvPr>
        </p:nvSpPr>
        <p:spPr>
          <a:xfrm>
            <a:off x="569844" y="998805"/>
            <a:ext cx="4816196" cy="1851431"/>
          </a:xfrm>
          <a:prstGeom prst="rect">
            <a:avLst/>
          </a:prstGeom>
        </p:spPr>
        <p:txBody>
          <a:bodyPr>
            <a:noAutofit/>
          </a:bodyPr>
          <a:lstStyle>
            <a:lvl1pPr marL="0" indent="0">
              <a:lnSpc>
                <a:spcPts val="4000"/>
              </a:lnSpc>
              <a:buFontTx/>
              <a:buNone/>
              <a:defRPr sz="40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pic>
        <p:nvPicPr>
          <p:cNvPr id="5" name="Picture 4">
            <a:extLst>
              <a:ext uri="{FF2B5EF4-FFF2-40B4-BE49-F238E27FC236}">
                <a16:creationId xmlns:a16="http://schemas.microsoft.com/office/drawing/2014/main" id="{AA0FB004-B2FB-6299-8859-5FAF923FF0FD}"/>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2" name="Chart Placeholder 6">
            <a:extLst>
              <a:ext uri="{FF2B5EF4-FFF2-40B4-BE49-F238E27FC236}">
                <a16:creationId xmlns:a16="http://schemas.microsoft.com/office/drawing/2014/main" id="{E89FF154-F706-22D0-F2D6-4175CA075B72}"/>
              </a:ext>
            </a:extLst>
          </p:cNvPr>
          <p:cNvSpPr>
            <a:spLocks noGrp="1"/>
          </p:cNvSpPr>
          <p:nvPr>
            <p:ph type="chart" sz="quarter" idx="15"/>
          </p:nvPr>
        </p:nvSpPr>
        <p:spPr>
          <a:xfrm>
            <a:off x="5924550" y="998805"/>
            <a:ext cx="5295900" cy="4665395"/>
          </a:xfrm>
          <a:prstGeom prst="rect">
            <a:avLst/>
          </a:prstGeom>
        </p:spPr>
        <p:txBody>
          <a:bodyPr/>
          <a:lstStyle/>
          <a:p>
            <a:r>
              <a:rPr lang="nl-NL"/>
              <a:t>Klik op het pictogram als u een grafiek wilt toevoegen</a:t>
            </a:r>
            <a:endParaRPr lang="en-GB"/>
          </a:p>
        </p:txBody>
      </p:sp>
    </p:spTree>
    <p:extLst>
      <p:ext uri="{BB962C8B-B14F-4D97-AF65-F5344CB8AC3E}">
        <p14:creationId xmlns:p14="http://schemas.microsoft.com/office/powerpoint/2010/main" val="1515389137"/>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8_Title Slide">
    <p:bg>
      <p:bgPr>
        <a:gradFill>
          <a:gsLst>
            <a:gs pos="7000">
              <a:srgbClr val="05296B"/>
            </a:gs>
            <a:gs pos="100000">
              <a:srgbClr val="00B0B2"/>
            </a:gs>
          </a:gsLst>
          <a:lin ang="19800000" scaled="0"/>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EA3D30-C436-69F4-33C2-702AFCD3B70A}"/>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4" name="Text Placeholder 9">
            <a:extLst>
              <a:ext uri="{FF2B5EF4-FFF2-40B4-BE49-F238E27FC236}">
                <a16:creationId xmlns:a16="http://schemas.microsoft.com/office/drawing/2014/main" id="{57CA802C-BC16-1B2E-FA45-1A8D2543B39F}"/>
              </a:ext>
            </a:extLst>
          </p:cNvPr>
          <p:cNvSpPr>
            <a:spLocks noGrp="1"/>
          </p:cNvSpPr>
          <p:nvPr>
            <p:ph type="body" sz="quarter" idx="13" hasCustomPrompt="1"/>
          </p:nvPr>
        </p:nvSpPr>
        <p:spPr>
          <a:xfrm>
            <a:off x="713679" y="2286967"/>
            <a:ext cx="10983950" cy="3295686"/>
          </a:xfrm>
          <a:prstGeom prst="rect">
            <a:avLst/>
          </a:prstGeom>
        </p:spPr>
        <p:txBody>
          <a:bodyPr>
            <a:noAutofit/>
          </a:bodyPr>
          <a:lstStyle>
            <a:lvl1pPr marL="0" indent="0" algn="ctr">
              <a:lnSpc>
                <a:spcPts val="8000"/>
              </a:lnSpc>
              <a:buFontTx/>
              <a:buNone/>
              <a:defRPr sz="80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err="1"/>
              <a:t>Zijn</a:t>
            </a:r>
            <a:r>
              <a:rPr lang="en-GB"/>
              <a:t> er </a:t>
            </a:r>
            <a:r>
              <a:rPr lang="en-GB" err="1"/>
              <a:t>nog</a:t>
            </a:r>
            <a:r>
              <a:rPr lang="en-GB"/>
              <a:t> </a:t>
            </a:r>
          </a:p>
          <a:p>
            <a:pPr lvl="0"/>
            <a:r>
              <a:rPr lang="en-GB" err="1"/>
              <a:t>vragen</a:t>
            </a:r>
            <a:r>
              <a:rPr lang="en-GB"/>
              <a:t>?</a:t>
            </a:r>
          </a:p>
        </p:txBody>
      </p:sp>
    </p:spTree>
    <p:extLst>
      <p:ext uri="{BB962C8B-B14F-4D97-AF65-F5344CB8AC3E}">
        <p14:creationId xmlns:p14="http://schemas.microsoft.com/office/powerpoint/2010/main" val="8690016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9_Title Slide">
    <p:bg>
      <p:bgPr>
        <a:solidFill>
          <a:schemeClr val="accent6"/>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C9AB6F-D36B-D0F3-2AE7-026E51E1B862}"/>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2753936" y="2156027"/>
            <a:ext cx="6684128" cy="2278315"/>
          </a:xfrm>
          <a:prstGeom prst="rect">
            <a:avLst/>
          </a:prstGeom>
        </p:spPr>
      </p:pic>
    </p:spTree>
    <p:extLst>
      <p:ext uri="{BB962C8B-B14F-4D97-AF65-F5344CB8AC3E}">
        <p14:creationId xmlns:p14="http://schemas.microsoft.com/office/powerpoint/2010/main" val="2594789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el op blauw-groen">
    <p:bg>
      <p:bgPr>
        <a:gradFill>
          <a:gsLst>
            <a:gs pos="7000">
              <a:srgbClr val="05296B"/>
            </a:gs>
            <a:gs pos="100000">
              <a:srgbClr val="00B0B2"/>
            </a:gs>
          </a:gsLst>
          <a:lin ang="19800000" scaled="0"/>
        </a:gradFill>
        <a:effectLst/>
      </p:bgPr>
    </p:bg>
    <p:spTree>
      <p:nvGrpSpPr>
        <p:cNvPr id="1" name=""/>
        <p:cNvGrpSpPr/>
        <p:nvPr/>
      </p:nvGrpSpPr>
      <p:grpSpPr>
        <a:xfrm>
          <a:off x="0" y="0"/>
          <a:ext cx="0" cy="0"/>
          <a:chOff x="0" y="0"/>
          <a:chExt cx="0" cy="0"/>
        </a:xfrm>
      </p:grpSpPr>
      <p:sp>
        <p:nvSpPr>
          <p:cNvPr id="3" name="TextBox 18">
            <a:extLst>
              <a:ext uri="{FF2B5EF4-FFF2-40B4-BE49-F238E27FC236}">
                <a16:creationId xmlns:a16="http://schemas.microsoft.com/office/drawing/2014/main" id="{4D8152F6-6A71-2B74-FEC4-B0B736AF7B94}"/>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bg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2" name="Picture 1">
            <a:extLst>
              <a:ext uri="{FF2B5EF4-FFF2-40B4-BE49-F238E27FC236}">
                <a16:creationId xmlns:a16="http://schemas.microsoft.com/office/drawing/2014/main" id="{A869FF98-0612-6141-914C-088814AC85D4}"/>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5" name="Text Placeholder 9">
            <a:extLst>
              <a:ext uri="{FF2B5EF4-FFF2-40B4-BE49-F238E27FC236}">
                <a16:creationId xmlns:a16="http://schemas.microsoft.com/office/drawing/2014/main" id="{A63DB17B-154B-58D5-EF1F-4A0CDBFFBA27}"/>
              </a:ext>
            </a:extLst>
          </p:cNvPr>
          <p:cNvSpPr>
            <a:spLocks noGrp="1"/>
          </p:cNvSpPr>
          <p:nvPr>
            <p:ph type="body" sz="quarter" idx="13" hasCustomPrompt="1"/>
          </p:nvPr>
        </p:nvSpPr>
        <p:spPr>
          <a:xfrm>
            <a:off x="569843" y="584200"/>
            <a:ext cx="11071295" cy="1018798"/>
          </a:xfrm>
          <a:prstGeom prst="rect">
            <a:avLst/>
          </a:prstGeom>
        </p:spPr>
        <p:txBody>
          <a:bodyPr>
            <a:noAutofit/>
          </a:bodyPr>
          <a:lstStyle>
            <a:lvl1pPr marL="0" indent="0">
              <a:lnSpc>
                <a:spcPts val="4000"/>
              </a:lnSpc>
              <a:buFontTx/>
              <a:buNone/>
              <a:defRPr sz="32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spTree>
    <p:extLst>
      <p:ext uri="{BB962C8B-B14F-4D97-AF65-F5344CB8AC3E}">
        <p14:creationId xmlns:p14="http://schemas.microsoft.com/office/powerpoint/2010/main" val="1175212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el op lichtgroen">
    <p:bg>
      <p:bgPr>
        <a:solidFill>
          <a:schemeClr val="accent6"/>
        </a:solid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2A340752-BBC8-1CA5-2043-34EAA9D5B84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5" name="Text Placeholder 9">
            <a:extLst>
              <a:ext uri="{FF2B5EF4-FFF2-40B4-BE49-F238E27FC236}">
                <a16:creationId xmlns:a16="http://schemas.microsoft.com/office/drawing/2014/main" id="{4E29BF98-E83F-A5D4-7C9A-4B06E91B6692}"/>
              </a:ext>
            </a:extLst>
          </p:cNvPr>
          <p:cNvSpPr>
            <a:spLocks noGrp="1"/>
          </p:cNvSpPr>
          <p:nvPr>
            <p:ph type="body" sz="quarter" idx="13" hasCustomPrompt="1"/>
          </p:nvPr>
        </p:nvSpPr>
        <p:spPr>
          <a:xfrm>
            <a:off x="569843" y="584200"/>
            <a:ext cx="11071295" cy="1018798"/>
          </a:xfrm>
          <a:prstGeom prst="rect">
            <a:avLst/>
          </a:prstGeom>
        </p:spPr>
        <p:txBody>
          <a:bodyPr>
            <a:noAutofit/>
          </a:bodyPr>
          <a:lstStyle>
            <a:lvl1pPr marL="0" indent="0">
              <a:lnSpc>
                <a:spcPts val="4000"/>
              </a:lnSpc>
              <a:buFontTx/>
              <a:buNone/>
              <a:defRPr sz="32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sp>
        <p:nvSpPr>
          <p:cNvPr id="2" name="TextBox 18">
            <a:extLst>
              <a:ext uri="{FF2B5EF4-FFF2-40B4-BE49-F238E27FC236}">
                <a16:creationId xmlns:a16="http://schemas.microsoft.com/office/drawing/2014/main" id="{FF8CD2EF-8D0D-7AE2-731A-3A0C11BE1085}"/>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tx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tx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15609388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Titel op blauw">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E642D6-55A6-FB4D-2FBE-59EFC0E1F13F}"/>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3" name="Text Placeholder 9">
            <a:extLst>
              <a:ext uri="{FF2B5EF4-FFF2-40B4-BE49-F238E27FC236}">
                <a16:creationId xmlns:a16="http://schemas.microsoft.com/office/drawing/2014/main" id="{8AA05E9F-6ACA-677E-D5CC-D480FE104E64}"/>
              </a:ext>
            </a:extLst>
          </p:cNvPr>
          <p:cNvSpPr>
            <a:spLocks noGrp="1"/>
          </p:cNvSpPr>
          <p:nvPr>
            <p:ph type="body" sz="quarter" idx="13" hasCustomPrompt="1"/>
          </p:nvPr>
        </p:nvSpPr>
        <p:spPr>
          <a:xfrm>
            <a:off x="569843" y="584200"/>
            <a:ext cx="11071295" cy="1018798"/>
          </a:xfrm>
          <a:prstGeom prst="rect">
            <a:avLst/>
          </a:prstGeom>
        </p:spPr>
        <p:txBody>
          <a:bodyPr>
            <a:noAutofit/>
          </a:bodyPr>
          <a:lstStyle>
            <a:lvl1pPr marL="0" indent="0">
              <a:lnSpc>
                <a:spcPts val="4000"/>
              </a:lnSpc>
              <a:buFontTx/>
              <a:buNone/>
              <a:defRPr sz="32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sp>
        <p:nvSpPr>
          <p:cNvPr id="4" name="TextBox 18">
            <a:extLst>
              <a:ext uri="{FF2B5EF4-FFF2-40B4-BE49-F238E27FC236}">
                <a16:creationId xmlns:a16="http://schemas.microsoft.com/office/drawing/2014/main" id="{A58F5E79-0FEB-C1B4-DF58-98974FC41066}"/>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303556287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el op groen-geel">
    <p:bg>
      <p:bgPr>
        <a:gradFill>
          <a:gsLst>
            <a:gs pos="100000">
              <a:srgbClr val="FFBE00"/>
            </a:gs>
            <a:gs pos="30000">
              <a:srgbClr val="00B0B2"/>
            </a:gs>
          </a:gsLst>
          <a:lin ang="19800000" scaled="0"/>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E642D6-55A6-FB4D-2FBE-59EFC0E1F13F}"/>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1" y="6405065"/>
            <a:ext cx="1115605" cy="380260"/>
          </a:xfrm>
          <a:prstGeom prst="rect">
            <a:avLst/>
          </a:prstGeom>
        </p:spPr>
      </p:pic>
      <p:sp>
        <p:nvSpPr>
          <p:cNvPr id="6" name="Text Placeholder 9">
            <a:extLst>
              <a:ext uri="{FF2B5EF4-FFF2-40B4-BE49-F238E27FC236}">
                <a16:creationId xmlns:a16="http://schemas.microsoft.com/office/drawing/2014/main" id="{3C8EDA8F-D253-1883-D48E-2590050D6A30}"/>
              </a:ext>
            </a:extLst>
          </p:cNvPr>
          <p:cNvSpPr>
            <a:spLocks noGrp="1"/>
          </p:cNvSpPr>
          <p:nvPr>
            <p:ph type="body" sz="quarter" idx="13" hasCustomPrompt="1"/>
          </p:nvPr>
        </p:nvSpPr>
        <p:spPr>
          <a:xfrm>
            <a:off x="569843" y="584200"/>
            <a:ext cx="11071295" cy="1018798"/>
          </a:xfrm>
          <a:prstGeom prst="rect">
            <a:avLst/>
          </a:prstGeom>
        </p:spPr>
        <p:txBody>
          <a:bodyPr>
            <a:noAutofit/>
          </a:bodyPr>
          <a:lstStyle>
            <a:lvl1pPr marL="0" indent="0">
              <a:lnSpc>
                <a:spcPts val="4000"/>
              </a:lnSpc>
              <a:buFontTx/>
              <a:buNone/>
              <a:defRPr sz="3200" b="1" i="0">
                <a:solidFill>
                  <a:schemeClr val="tx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sp>
        <p:nvSpPr>
          <p:cNvPr id="3" name="TextBox 18">
            <a:extLst>
              <a:ext uri="{FF2B5EF4-FFF2-40B4-BE49-F238E27FC236}">
                <a16:creationId xmlns:a16="http://schemas.microsoft.com/office/drawing/2014/main" id="{20E5BD5F-C4D0-2B92-7506-79F49C6E8CBE}"/>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115973725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itel op wit">
    <p:bg>
      <p:bgPr>
        <a:solidFill>
          <a:schemeClr val="tx1"/>
        </a:solidFill>
        <a:effectLst/>
      </p:bgPr>
    </p:bg>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2A340752-BBC8-1CA5-2043-34EAA9D5B84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56450" y="6405065"/>
            <a:ext cx="1115608" cy="380260"/>
          </a:xfrm>
          <a:prstGeom prst="rect">
            <a:avLst/>
          </a:prstGeom>
        </p:spPr>
      </p:pic>
      <p:sp>
        <p:nvSpPr>
          <p:cNvPr id="5" name="Text Placeholder 9">
            <a:extLst>
              <a:ext uri="{FF2B5EF4-FFF2-40B4-BE49-F238E27FC236}">
                <a16:creationId xmlns:a16="http://schemas.microsoft.com/office/drawing/2014/main" id="{4E29BF98-E83F-A5D4-7C9A-4B06E91B6692}"/>
              </a:ext>
            </a:extLst>
          </p:cNvPr>
          <p:cNvSpPr>
            <a:spLocks noGrp="1"/>
          </p:cNvSpPr>
          <p:nvPr>
            <p:ph type="body" sz="quarter" idx="13" hasCustomPrompt="1"/>
          </p:nvPr>
        </p:nvSpPr>
        <p:spPr>
          <a:xfrm>
            <a:off x="569843" y="584200"/>
            <a:ext cx="11071295" cy="1018798"/>
          </a:xfrm>
          <a:prstGeom prst="rect">
            <a:avLst/>
          </a:prstGeom>
        </p:spPr>
        <p:txBody>
          <a:bodyPr>
            <a:noAutofit/>
          </a:bodyPr>
          <a:lstStyle>
            <a:lvl1pPr marL="0" indent="0">
              <a:lnSpc>
                <a:spcPts val="4000"/>
              </a:lnSpc>
              <a:buFontTx/>
              <a:buNone/>
              <a:defRPr sz="3200" b="1" i="0">
                <a:solidFill>
                  <a:schemeClr val="bg1"/>
                </a:solidFill>
                <a:latin typeface="Poppins" pitchFamily="2" charset="77"/>
                <a:ea typeface="Open Sans" panose="020B0606030504020204" pitchFamily="34" charset="0"/>
                <a:cs typeface="Poppins" pitchFamily="2" charset="77"/>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r>
              <a:rPr lang="en-GB" err="1"/>
              <a:t>Tekst</a:t>
            </a:r>
            <a:r>
              <a:rPr lang="en-GB"/>
              <a:t> </a:t>
            </a:r>
            <a:r>
              <a:rPr lang="en-GB" err="1"/>
              <a:t>hier</a:t>
            </a:r>
            <a:r>
              <a:rPr lang="en-GB"/>
              <a:t> </a:t>
            </a:r>
          </a:p>
        </p:txBody>
      </p:sp>
      <p:sp>
        <p:nvSpPr>
          <p:cNvPr id="2" name="TextBox 18">
            <a:extLst>
              <a:ext uri="{FF2B5EF4-FFF2-40B4-BE49-F238E27FC236}">
                <a16:creationId xmlns:a16="http://schemas.microsoft.com/office/drawing/2014/main" id="{A0C4DEBE-93DE-8498-252C-10752E76584C}"/>
              </a:ext>
            </a:extLst>
          </p:cNvPr>
          <p:cNvSpPr txBox="1"/>
          <p:nvPr userDrawn="1"/>
        </p:nvSpPr>
        <p:spPr>
          <a:xfrm>
            <a:off x="10315475" y="6482687"/>
            <a:ext cx="1665027" cy="246221"/>
          </a:xfrm>
          <a:prstGeom prst="rect">
            <a:avLst/>
          </a:prstGeom>
          <a:noFill/>
        </p:spPr>
        <p:txBody>
          <a:bodyPr wrap="square" rtlCol="0">
            <a:spAutoFit/>
          </a:bodyPr>
          <a:lstStyle/>
          <a:p>
            <a:pPr algn="r"/>
            <a:fld id="{D0CAAC6E-4A1D-024E-8A1A-BFE0278064FD}" type="slidenum">
              <a:rPr lang="en-GB" sz="1000" b="0" i="0" smtClean="0">
                <a:solidFill>
                  <a:schemeClr val="tx1">
                    <a:lumMod val="65000"/>
                  </a:schemeClr>
                </a:solidFill>
                <a:latin typeface="Open Sans Light" panose="020B0306030504020204" pitchFamily="34" charset="0"/>
                <a:ea typeface="Open Sans Light" panose="020B0306030504020204" pitchFamily="34" charset="0"/>
                <a:cs typeface="Open Sans Light" panose="020B0306030504020204" pitchFamily="34" charset="0"/>
              </a:rPr>
              <a:t>‹nr.›</a:t>
            </a:fld>
            <a:endParaRPr lang="en-GB" sz="1000" b="0" i="0">
              <a:solidFill>
                <a:schemeClr val="tx1">
                  <a:lumMod val="65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6766005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DF3C7-0AC6-EF5D-D89B-063CE4244BA5}"/>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0D40A051-2F5F-1955-FCF5-4C2C20F7C3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2B050C08-2F10-3FEE-5171-A54FC72D951E}"/>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F6C3A96B-EA19-E305-589C-4B80EFB38051}"/>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D48E2457-3A3F-F654-397A-24A00A875FDD}"/>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7851410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13B17-3DD8-3324-2C44-36662ADF5FF6}"/>
              </a:ext>
            </a:extLst>
          </p:cNvPr>
          <p:cNvSpPr>
            <a:spLocks noGrp="1"/>
          </p:cNvSpPr>
          <p:nvPr>
            <p:ph type="title"/>
          </p:nvPr>
        </p:nvSpPr>
        <p:spPr/>
        <p:txBody>
          <a:bodyPr/>
          <a:lstStyle/>
          <a:p>
            <a:r>
              <a:rPr lang="en-US"/>
              <a:t>Click to edit Master title style</a:t>
            </a:r>
            <a:endParaRPr lang="nl-NL"/>
          </a:p>
        </p:txBody>
      </p:sp>
      <p:sp>
        <p:nvSpPr>
          <p:cNvPr id="3" name="Date Placeholder 2">
            <a:extLst>
              <a:ext uri="{FF2B5EF4-FFF2-40B4-BE49-F238E27FC236}">
                <a16:creationId xmlns:a16="http://schemas.microsoft.com/office/drawing/2014/main" id="{A5C22D98-E68E-5250-43CE-F03D1EA081D0}"/>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4" name="Footer Placeholder 3">
            <a:extLst>
              <a:ext uri="{FF2B5EF4-FFF2-40B4-BE49-F238E27FC236}">
                <a16:creationId xmlns:a16="http://schemas.microsoft.com/office/drawing/2014/main" id="{71DCC46A-8F61-E98A-2B63-018A7EE172B0}"/>
              </a:ext>
            </a:extLst>
          </p:cNvPr>
          <p:cNvSpPr>
            <a:spLocks noGrp="1"/>
          </p:cNvSpPr>
          <p:nvPr>
            <p:ph type="ftr" sz="quarter" idx="11"/>
          </p:nvPr>
        </p:nvSpPr>
        <p:spPr/>
        <p:txBody>
          <a:bodyPr/>
          <a:lstStyle/>
          <a:p>
            <a:endParaRPr lang="nl-NL"/>
          </a:p>
        </p:txBody>
      </p:sp>
      <p:sp>
        <p:nvSpPr>
          <p:cNvPr id="5" name="Slide Number Placeholder 4">
            <a:extLst>
              <a:ext uri="{FF2B5EF4-FFF2-40B4-BE49-F238E27FC236}">
                <a16:creationId xmlns:a16="http://schemas.microsoft.com/office/drawing/2014/main" id="{C9A8CE66-F1C5-FB58-166F-516A42BAD4EB}"/>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27486982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2EDF-FBB5-62A6-7E5F-3673B42680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nl-NL"/>
          </a:p>
        </p:txBody>
      </p:sp>
      <p:sp>
        <p:nvSpPr>
          <p:cNvPr id="3" name="Subtitle 2">
            <a:extLst>
              <a:ext uri="{FF2B5EF4-FFF2-40B4-BE49-F238E27FC236}">
                <a16:creationId xmlns:a16="http://schemas.microsoft.com/office/drawing/2014/main" id="{F7327785-0CCF-B48F-EB6A-0CE2B18DB3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nl-NL"/>
          </a:p>
        </p:txBody>
      </p:sp>
      <p:sp>
        <p:nvSpPr>
          <p:cNvPr id="4" name="Date Placeholder 3">
            <a:extLst>
              <a:ext uri="{FF2B5EF4-FFF2-40B4-BE49-F238E27FC236}">
                <a16:creationId xmlns:a16="http://schemas.microsoft.com/office/drawing/2014/main" id="{333922E0-2D7C-43D4-5E78-1A3F37F349BF}"/>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6878407A-F401-9C25-8B5D-7BC4BFD9D501}"/>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CF578E46-42B8-FCCC-6D78-82977D7254BE}"/>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32485480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DF3C7-0AC6-EF5D-D89B-063CE4244BA5}"/>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0D40A051-2F5F-1955-FCF5-4C2C20F7C39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2B050C08-2F10-3FEE-5171-A54FC72D951E}"/>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F6C3A96B-EA19-E305-589C-4B80EFB38051}"/>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D48E2457-3A3F-F654-397A-24A00A875FDD}"/>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41210778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3D264-E1E1-F1DD-F7F8-C065B97C93C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nl-NL"/>
          </a:p>
        </p:txBody>
      </p:sp>
      <p:sp>
        <p:nvSpPr>
          <p:cNvPr id="3" name="Text Placeholder 2">
            <a:extLst>
              <a:ext uri="{FF2B5EF4-FFF2-40B4-BE49-F238E27FC236}">
                <a16:creationId xmlns:a16="http://schemas.microsoft.com/office/drawing/2014/main" id="{7C976B25-4037-93F7-9933-4B17199007C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0FB73E-928C-1C9A-5085-4C2852C46462}"/>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E095B898-DFF4-AD98-ACF3-5CDC41E8B7D8}"/>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E2B2A006-98BA-0A70-5F90-5B4A581780DA}"/>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5735856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527E5-67BC-37E8-48D8-C56FA21D0937}"/>
              </a:ext>
            </a:extLst>
          </p:cNvPr>
          <p:cNvSpPr>
            <a:spLocks noGrp="1"/>
          </p:cNvSpPr>
          <p:nvPr>
            <p:ph type="title"/>
          </p:nvPr>
        </p:nvSpPr>
        <p:spPr/>
        <p:txBody>
          <a:bodyPr/>
          <a:lstStyle/>
          <a:p>
            <a:r>
              <a:rPr lang="en-US"/>
              <a:t>Click to edit Master title style</a:t>
            </a:r>
            <a:endParaRPr lang="nl-NL"/>
          </a:p>
        </p:txBody>
      </p:sp>
      <p:sp>
        <p:nvSpPr>
          <p:cNvPr id="3" name="Content Placeholder 2">
            <a:extLst>
              <a:ext uri="{FF2B5EF4-FFF2-40B4-BE49-F238E27FC236}">
                <a16:creationId xmlns:a16="http://schemas.microsoft.com/office/drawing/2014/main" id="{3F593C2E-DE90-64F6-2013-CC62ABFFBB4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Content Placeholder 3">
            <a:extLst>
              <a:ext uri="{FF2B5EF4-FFF2-40B4-BE49-F238E27FC236}">
                <a16:creationId xmlns:a16="http://schemas.microsoft.com/office/drawing/2014/main" id="{16E9B7FD-A2B4-C2ED-51ED-18096E83FF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Date Placeholder 4">
            <a:extLst>
              <a:ext uri="{FF2B5EF4-FFF2-40B4-BE49-F238E27FC236}">
                <a16:creationId xmlns:a16="http://schemas.microsoft.com/office/drawing/2014/main" id="{7D959819-ECB8-4117-2463-23283E4E4D0B}"/>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6" name="Footer Placeholder 5">
            <a:extLst>
              <a:ext uri="{FF2B5EF4-FFF2-40B4-BE49-F238E27FC236}">
                <a16:creationId xmlns:a16="http://schemas.microsoft.com/office/drawing/2014/main" id="{4EA2FFAD-D7A4-9BFF-BFB1-F7F9CCEC2329}"/>
              </a:ext>
            </a:extLst>
          </p:cNvPr>
          <p:cNvSpPr>
            <a:spLocks noGrp="1"/>
          </p:cNvSpPr>
          <p:nvPr>
            <p:ph type="ftr" sz="quarter" idx="11"/>
          </p:nvPr>
        </p:nvSpPr>
        <p:spPr/>
        <p:txBody>
          <a:bodyPr/>
          <a:lstStyle/>
          <a:p>
            <a:endParaRPr lang="nl-NL"/>
          </a:p>
        </p:txBody>
      </p:sp>
      <p:sp>
        <p:nvSpPr>
          <p:cNvPr id="7" name="Slide Number Placeholder 6">
            <a:extLst>
              <a:ext uri="{FF2B5EF4-FFF2-40B4-BE49-F238E27FC236}">
                <a16:creationId xmlns:a16="http://schemas.microsoft.com/office/drawing/2014/main" id="{4DF94CA2-BA95-A079-A01F-D19049E28369}"/>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3778296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E813E-F33C-A5C6-A722-A2CF5583CA1E}"/>
              </a:ext>
            </a:extLst>
          </p:cNvPr>
          <p:cNvSpPr>
            <a:spLocks noGrp="1"/>
          </p:cNvSpPr>
          <p:nvPr>
            <p:ph type="title"/>
          </p:nvPr>
        </p:nvSpPr>
        <p:spPr>
          <a:xfrm>
            <a:off x="839788" y="365125"/>
            <a:ext cx="10515600" cy="1325563"/>
          </a:xfrm>
        </p:spPr>
        <p:txBody>
          <a:bodyPr/>
          <a:lstStyle/>
          <a:p>
            <a:r>
              <a:rPr lang="en-US"/>
              <a:t>Click to edit Master title style</a:t>
            </a:r>
            <a:endParaRPr lang="nl-NL"/>
          </a:p>
        </p:txBody>
      </p:sp>
      <p:sp>
        <p:nvSpPr>
          <p:cNvPr id="3" name="Text Placeholder 2">
            <a:extLst>
              <a:ext uri="{FF2B5EF4-FFF2-40B4-BE49-F238E27FC236}">
                <a16:creationId xmlns:a16="http://schemas.microsoft.com/office/drawing/2014/main" id="{D4BD853C-5DEA-3D5A-57CE-FB141C3EA2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BBD78C-0005-79B6-DBA1-5D010FAD55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5" name="Text Placeholder 4">
            <a:extLst>
              <a:ext uri="{FF2B5EF4-FFF2-40B4-BE49-F238E27FC236}">
                <a16:creationId xmlns:a16="http://schemas.microsoft.com/office/drawing/2014/main" id="{56734E5F-0B10-2E6C-0E3F-7D8C57A5E4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12D3A77-2DE5-B00A-73BB-2672B0C4B7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7" name="Date Placeholder 6">
            <a:extLst>
              <a:ext uri="{FF2B5EF4-FFF2-40B4-BE49-F238E27FC236}">
                <a16:creationId xmlns:a16="http://schemas.microsoft.com/office/drawing/2014/main" id="{A663748A-10D2-E6BF-94D7-4E5CB28B8261}"/>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8" name="Footer Placeholder 7">
            <a:extLst>
              <a:ext uri="{FF2B5EF4-FFF2-40B4-BE49-F238E27FC236}">
                <a16:creationId xmlns:a16="http://schemas.microsoft.com/office/drawing/2014/main" id="{53FB16EA-C4B1-DC7A-EDF0-A38DC1FFE7A9}"/>
              </a:ext>
            </a:extLst>
          </p:cNvPr>
          <p:cNvSpPr>
            <a:spLocks noGrp="1"/>
          </p:cNvSpPr>
          <p:nvPr>
            <p:ph type="ftr" sz="quarter" idx="11"/>
          </p:nvPr>
        </p:nvSpPr>
        <p:spPr/>
        <p:txBody>
          <a:bodyPr/>
          <a:lstStyle/>
          <a:p>
            <a:endParaRPr lang="nl-NL"/>
          </a:p>
        </p:txBody>
      </p:sp>
      <p:sp>
        <p:nvSpPr>
          <p:cNvPr id="9" name="Slide Number Placeholder 8">
            <a:extLst>
              <a:ext uri="{FF2B5EF4-FFF2-40B4-BE49-F238E27FC236}">
                <a16:creationId xmlns:a16="http://schemas.microsoft.com/office/drawing/2014/main" id="{1A03D2C2-7D9B-636D-47A8-CC189DF4E48B}"/>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36465546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13B17-3DD8-3324-2C44-36662ADF5FF6}"/>
              </a:ext>
            </a:extLst>
          </p:cNvPr>
          <p:cNvSpPr>
            <a:spLocks noGrp="1"/>
          </p:cNvSpPr>
          <p:nvPr>
            <p:ph type="title"/>
          </p:nvPr>
        </p:nvSpPr>
        <p:spPr/>
        <p:txBody>
          <a:bodyPr/>
          <a:lstStyle/>
          <a:p>
            <a:r>
              <a:rPr lang="en-US"/>
              <a:t>Click to edit Master title style</a:t>
            </a:r>
            <a:endParaRPr lang="nl-NL"/>
          </a:p>
        </p:txBody>
      </p:sp>
      <p:sp>
        <p:nvSpPr>
          <p:cNvPr id="3" name="Date Placeholder 2">
            <a:extLst>
              <a:ext uri="{FF2B5EF4-FFF2-40B4-BE49-F238E27FC236}">
                <a16:creationId xmlns:a16="http://schemas.microsoft.com/office/drawing/2014/main" id="{A5C22D98-E68E-5250-43CE-F03D1EA081D0}"/>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4" name="Footer Placeholder 3">
            <a:extLst>
              <a:ext uri="{FF2B5EF4-FFF2-40B4-BE49-F238E27FC236}">
                <a16:creationId xmlns:a16="http://schemas.microsoft.com/office/drawing/2014/main" id="{71DCC46A-8F61-E98A-2B63-018A7EE172B0}"/>
              </a:ext>
            </a:extLst>
          </p:cNvPr>
          <p:cNvSpPr>
            <a:spLocks noGrp="1"/>
          </p:cNvSpPr>
          <p:nvPr>
            <p:ph type="ftr" sz="quarter" idx="11"/>
          </p:nvPr>
        </p:nvSpPr>
        <p:spPr/>
        <p:txBody>
          <a:bodyPr/>
          <a:lstStyle/>
          <a:p>
            <a:endParaRPr lang="nl-NL"/>
          </a:p>
        </p:txBody>
      </p:sp>
      <p:sp>
        <p:nvSpPr>
          <p:cNvPr id="5" name="Slide Number Placeholder 4">
            <a:extLst>
              <a:ext uri="{FF2B5EF4-FFF2-40B4-BE49-F238E27FC236}">
                <a16:creationId xmlns:a16="http://schemas.microsoft.com/office/drawing/2014/main" id="{C9A8CE66-F1C5-FB58-166F-516A42BAD4EB}"/>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10598571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381854-8EFA-080E-28C2-6048F8590CCC}"/>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3" name="Footer Placeholder 2">
            <a:extLst>
              <a:ext uri="{FF2B5EF4-FFF2-40B4-BE49-F238E27FC236}">
                <a16:creationId xmlns:a16="http://schemas.microsoft.com/office/drawing/2014/main" id="{4AB34C05-DBE3-73FD-CF3F-F29519042D3E}"/>
              </a:ext>
            </a:extLst>
          </p:cNvPr>
          <p:cNvSpPr>
            <a:spLocks noGrp="1"/>
          </p:cNvSpPr>
          <p:nvPr>
            <p:ph type="ftr" sz="quarter" idx="11"/>
          </p:nvPr>
        </p:nvSpPr>
        <p:spPr/>
        <p:txBody>
          <a:bodyPr/>
          <a:lstStyle/>
          <a:p>
            <a:endParaRPr lang="nl-NL"/>
          </a:p>
        </p:txBody>
      </p:sp>
      <p:sp>
        <p:nvSpPr>
          <p:cNvPr id="4" name="Slide Number Placeholder 3">
            <a:extLst>
              <a:ext uri="{FF2B5EF4-FFF2-40B4-BE49-F238E27FC236}">
                <a16:creationId xmlns:a16="http://schemas.microsoft.com/office/drawing/2014/main" id="{44200B6C-8CB4-6589-2EE8-80C8892F6705}"/>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83260445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428C1-56F9-B2D3-5442-271EE4A0B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Content Placeholder 2">
            <a:extLst>
              <a:ext uri="{FF2B5EF4-FFF2-40B4-BE49-F238E27FC236}">
                <a16:creationId xmlns:a16="http://schemas.microsoft.com/office/drawing/2014/main" id="{B1D3D164-C7F7-3525-1122-BA1B25F992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Text Placeholder 3">
            <a:extLst>
              <a:ext uri="{FF2B5EF4-FFF2-40B4-BE49-F238E27FC236}">
                <a16:creationId xmlns:a16="http://schemas.microsoft.com/office/drawing/2014/main" id="{ACCD4BD6-D35D-22CA-1030-EE35D8ED00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CFADB2-9981-7CFD-820D-EF2096B8F410}"/>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6" name="Footer Placeholder 5">
            <a:extLst>
              <a:ext uri="{FF2B5EF4-FFF2-40B4-BE49-F238E27FC236}">
                <a16:creationId xmlns:a16="http://schemas.microsoft.com/office/drawing/2014/main" id="{94963B15-3A06-8533-B25D-FD1E3ACE99EB}"/>
              </a:ext>
            </a:extLst>
          </p:cNvPr>
          <p:cNvSpPr>
            <a:spLocks noGrp="1"/>
          </p:cNvSpPr>
          <p:nvPr>
            <p:ph type="ftr" sz="quarter" idx="11"/>
          </p:nvPr>
        </p:nvSpPr>
        <p:spPr/>
        <p:txBody>
          <a:bodyPr/>
          <a:lstStyle/>
          <a:p>
            <a:endParaRPr lang="nl-NL"/>
          </a:p>
        </p:txBody>
      </p:sp>
      <p:sp>
        <p:nvSpPr>
          <p:cNvPr id="7" name="Slide Number Placeholder 6">
            <a:extLst>
              <a:ext uri="{FF2B5EF4-FFF2-40B4-BE49-F238E27FC236}">
                <a16:creationId xmlns:a16="http://schemas.microsoft.com/office/drawing/2014/main" id="{72EED481-7558-A772-F021-A2EE2DFC436C}"/>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42905863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40C72-E8BE-3F69-19A2-A73EE890CE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nl-NL"/>
          </a:p>
        </p:txBody>
      </p:sp>
      <p:sp>
        <p:nvSpPr>
          <p:cNvPr id="3" name="Picture Placeholder 2">
            <a:extLst>
              <a:ext uri="{FF2B5EF4-FFF2-40B4-BE49-F238E27FC236}">
                <a16:creationId xmlns:a16="http://schemas.microsoft.com/office/drawing/2014/main" id="{BA560B66-911E-D7E2-6A05-E42AE138CA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ext Placeholder 3">
            <a:extLst>
              <a:ext uri="{FF2B5EF4-FFF2-40B4-BE49-F238E27FC236}">
                <a16:creationId xmlns:a16="http://schemas.microsoft.com/office/drawing/2014/main" id="{19FDA53F-7D40-BE41-E768-F53403A480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61F0E9-62C5-C2D2-D6BE-9C8FF9015684}"/>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6" name="Footer Placeholder 5">
            <a:extLst>
              <a:ext uri="{FF2B5EF4-FFF2-40B4-BE49-F238E27FC236}">
                <a16:creationId xmlns:a16="http://schemas.microsoft.com/office/drawing/2014/main" id="{6B99310F-0D74-5209-F8E1-428512C6235B}"/>
              </a:ext>
            </a:extLst>
          </p:cNvPr>
          <p:cNvSpPr>
            <a:spLocks noGrp="1"/>
          </p:cNvSpPr>
          <p:nvPr>
            <p:ph type="ftr" sz="quarter" idx="11"/>
          </p:nvPr>
        </p:nvSpPr>
        <p:spPr/>
        <p:txBody>
          <a:bodyPr/>
          <a:lstStyle/>
          <a:p>
            <a:endParaRPr lang="nl-NL"/>
          </a:p>
        </p:txBody>
      </p:sp>
      <p:sp>
        <p:nvSpPr>
          <p:cNvPr id="7" name="Slide Number Placeholder 6">
            <a:extLst>
              <a:ext uri="{FF2B5EF4-FFF2-40B4-BE49-F238E27FC236}">
                <a16:creationId xmlns:a16="http://schemas.microsoft.com/office/drawing/2014/main" id="{A86AC698-E49E-8314-3530-A075B1A44BA0}"/>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19369588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80E14-0608-83E9-FA22-0E20220F1F47}"/>
              </a:ext>
            </a:extLst>
          </p:cNvPr>
          <p:cNvSpPr>
            <a:spLocks noGrp="1"/>
          </p:cNvSpPr>
          <p:nvPr>
            <p:ph type="title"/>
          </p:nvPr>
        </p:nvSpPr>
        <p:spPr/>
        <p:txBody>
          <a:bodyPr/>
          <a:lstStyle/>
          <a:p>
            <a:r>
              <a:rPr lang="en-US"/>
              <a:t>Click to edit Master title style</a:t>
            </a:r>
            <a:endParaRPr lang="nl-NL"/>
          </a:p>
        </p:txBody>
      </p:sp>
      <p:sp>
        <p:nvSpPr>
          <p:cNvPr id="3" name="Vertical Text Placeholder 2">
            <a:extLst>
              <a:ext uri="{FF2B5EF4-FFF2-40B4-BE49-F238E27FC236}">
                <a16:creationId xmlns:a16="http://schemas.microsoft.com/office/drawing/2014/main" id="{6EBCEF47-9245-B328-F6D4-BFFBDD67F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A5AB77BF-3961-E728-87E2-CDC19D7B47E3}"/>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70D94C21-CB53-0037-865A-088E79E0C4F5}"/>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FB35FC99-ECBA-29E3-3EAE-053520B8CAB8}"/>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9915483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F28DBE-29A8-09AC-7535-2446FE8AF32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nl-NL"/>
          </a:p>
        </p:txBody>
      </p:sp>
      <p:sp>
        <p:nvSpPr>
          <p:cNvPr id="3" name="Vertical Text Placeholder 2">
            <a:extLst>
              <a:ext uri="{FF2B5EF4-FFF2-40B4-BE49-F238E27FC236}">
                <a16:creationId xmlns:a16="http://schemas.microsoft.com/office/drawing/2014/main" id="{B2312DE3-B5A3-391D-4371-E58ED0711C6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3CAC923C-7985-0534-02DF-2F8C712EA694}"/>
              </a:ext>
            </a:extLst>
          </p:cNvPr>
          <p:cNvSpPr>
            <a:spLocks noGrp="1"/>
          </p:cNvSpPr>
          <p:nvPr>
            <p:ph type="dt" sz="half" idx="10"/>
          </p:nvPr>
        </p:nvSpPr>
        <p:spPr/>
        <p:txBody>
          <a:body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FF8798B0-5187-DA33-756E-3FE40CC9817D}"/>
              </a:ext>
            </a:extLst>
          </p:cNvPr>
          <p:cNvSpPr>
            <a:spLocks noGrp="1"/>
          </p:cNvSpPr>
          <p:nvPr>
            <p:ph type="ftr" sz="quarter" idx="11"/>
          </p:nvPr>
        </p:nvSpPr>
        <p:spPr/>
        <p:txBody>
          <a:bodyPr/>
          <a:lstStyle/>
          <a:p>
            <a:endParaRPr lang="nl-NL"/>
          </a:p>
        </p:txBody>
      </p:sp>
      <p:sp>
        <p:nvSpPr>
          <p:cNvPr id="6" name="Slide Number Placeholder 5">
            <a:extLst>
              <a:ext uri="{FF2B5EF4-FFF2-40B4-BE49-F238E27FC236}">
                <a16:creationId xmlns:a16="http://schemas.microsoft.com/office/drawing/2014/main" id="{EF7B7438-B332-AEC5-26D9-1EA445C5C10D}"/>
              </a:ext>
            </a:extLst>
          </p:cNvPr>
          <p:cNvSpPr>
            <a:spLocks noGrp="1"/>
          </p:cNvSpPr>
          <p:nvPr>
            <p:ph type="sldNum" sz="quarter" idx="12"/>
          </p:nvPr>
        </p:nvSpPr>
        <p:spPr/>
        <p:txBody>
          <a:bodyPr/>
          <a:lstStyle/>
          <a:p>
            <a:fld id="{D1938909-AD53-40D6-BF6E-042375877D20}" type="slidenum">
              <a:rPr lang="nl-NL" smtClean="0"/>
              <a:t>‹nr.›</a:t>
            </a:fld>
            <a:endParaRPr lang="nl-NL"/>
          </a:p>
        </p:txBody>
      </p:sp>
    </p:spTree>
    <p:extLst>
      <p:ext uri="{BB962C8B-B14F-4D97-AF65-F5344CB8AC3E}">
        <p14:creationId xmlns:p14="http://schemas.microsoft.com/office/powerpoint/2010/main" val="2145698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2.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8367384"/>
      </p:ext>
    </p:extLst>
  </p:cSld>
  <p:clrMap bg1="dk1" tx1="lt1" bg2="dk2" tx2="lt2" accent1="accent1" accent2="accent2" accent3="accent3" accent4="accent4" accent5="accent5" accent6="accent6" hlink="hlink" folHlink="folHlink"/>
  <p:sldLayoutIdLst>
    <p:sldLayoutId id="2147483651" r:id="rId1"/>
    <p:sldLayoutId id="2147483677" r:id="rId2"/>
    <p:sldLayoutId id="2147483659" r:id="rId3"/>
    <p:sldLayoutId id="2147483697" r:id="rId4"/>
    <p:sldLayoutId id="2147483668" r:id="rId5"/>
    <p:sldLayoutId id="2147483658" r:id="rId6"/>
    <p:sldLayoutId id="2147483669" r:id="rId7"/>
    <p:sldLayoutId id="2147483698" r:id="rId8"/>
    <p:sldLayoutId id="2147483696" r:id="rId9"/>
    <p:sldLayoutId id="2147483678" r:id="rId10"/>
    <p:sldLayoutId id="2147483695" r:id="rId11"/>
    <p:sldLayoutId id="2147483662" r:id="rId12"/>
    <p:sldLayoutId id="2147483692" r:id="rId13"/>
    <p:sldLayoutId id="2147483660" r:id="rId14"/>
    <p:sldLayoutId id="2147483693" r:id="rId15"/>
    <p:sldLayoutId id="2147483657" r:id="rId16"/>
    <p:sldLayoutId id="2147483665" r:id="rId17"/>
    <p:sldLayoutId id="2147483672" r:id="rId18"/>
    <p:sldLayoutId id="2147483687" r:id="rId19"/>
    <p:sldLayoutId id="2147483674" r:id="rId20"/>
    <p:sldLayoutId id="2147483699" r:id="rId21"/>
    <p:sldLayoutId id="2147483700" r:id="rId22"/>
    <p:sldLayoutId id="2147483701" r:id="rId23"/>
    <p:sldLayoutId id="2147483702" r:id="rId24"/>
    <p:sldLayoutId id="2147483703" r:id="rId25"/>
    <p:sldLayoutId id="2147483704" r:id="rId26"/>
    <p:sldLayoutId id="2147483705" r:id="rId27"/>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1A4374-AFA5-EB59-D01A-6518FAC5AA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nl-NL"/>
          </a:p>
        </p:txBody>
      </p:sp>
      <p:sp>
        <p:nvSpPr>
          <p:cNvPr id="3" name="Text Placeholder 2">
            <a:extLst>
              <a:ext uri="{FF2B5EF4-FFF2-40B4-BE49-F238E27FC236}">
                <a16:creationId xmlns:a16="http://schemas.microsoft.com/office/drawing/2014/main" id="{78170F49-3B5B-A12C-B95C-F5509CB04F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4" name="Date Placeholder 3">
            <a:extLst>
              <a:ext uri="{FF2B5EF4-FFF2-40B4-BE49-F238E27FC236}">
                <a16:creationId xmlns:a16="http://schemas.microsoft.com/office/drawing/2014/main" id="{2303B252-8897-EE93-5263-6F52F327C1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AB4CBAA-89CB-4C77-80BA-7DB4F8BAEB08}" type="datetimeFigureOut">
              <a:rPr lang="nl-NL" smtClean="0"/>
              <a:t>19-8-2026</a:t>
            </a:fld>
            <a:endParaRPr lang="nl-NL"/>
          </a:p>
        </p:txBody>
      </p:sp>
      <p:sp>
        <p:nvSpPr>
          <p:cNvPr id="5" name="Footer Placeholder 4">
            <a:extLst>
              <a:ext uri="{FF2B5EF4-FFF2-40B4-BE49-F238E27FC236}">
                <a16:creationId xmlns:a16="http://schemas.microsoft.com/office/drawing/2014/main" id="{4CF0439F-6438-F87B-DC79-42E7876CCF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Slide Number Placeholder 5">
            <a:extLst>
              <a:ext uri="{FF2B5EF4-FFF2-40B4-BE49-F238E27FC236}">
                <a16:creationId xmlns:a16="http://schemas.microsoft.com/office/drawing/2014/main" id="{C14D8D37-FF74-E252-B70B-66FF5B8456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1938909-AD53-40D6-BF6E-042375877D20}" type="slidenum">
              <a:rPr lang="nl-NL" smtClean="0"/>
              <a:t>‹nr.›</a:t>
            </a:fld>
            <a:endParaRPr lang="nl-NL"/>
          </a:p>
        </p:txBody>
      </p:sp>
    </p:spTree>
    <p:extLst>
      <p:ext uri="{BB962C8B-B14F-4D97-AF65-F5344CB8AC3E}">
        <p14:creationId xmlns:p14="http://schemas.microsoft.com/office/powerpoint/2010/main" val="176398818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7.jpeg"/></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23.jpeg"/><Relationship Id="rId13" Type="http://schemas.openxmlformats.org/officeDocument/2006/relationships/image" Target="../media/image28.png"/><Relationship Id="rId3" Type="http://schemas.openxmlformats.org/officeDocument/2006/relationships/image" Target="../media/image19.svg"/><Relationship Id="rId7" Type="http://schemas.microsoft.com/office/2007/relationships/hdphoto" Target="../media/hdphoto1.wdp"/><Relationship Id="rId12"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image" Target="../media/image22.png"/><Relationship Id="rId11" Type="http://schemas.openxmlformats.org/officeDocument/2006/relationships/image" Target="../media/image26.png"/><Relationship Id="rId5" Type="http://schemas.openxmlformats.org/officeDocument/2006/relationships/image" Target="../media/image21.svg"/><Relationship Id="rId10" Type="http://schemas.openxmlformats.org/officeDocument/2006/relationships/image" Target="../media/image25.png"/><Relationship Id="rId4" Type="http://schemas.openxmlformats.org/officeDocument/2006/relationships/image" Target="../media/image20.svg"/><Relationship Id="rId9" Type="http://schemas.openxmlformats.org/officeDocument/2006/relationships/image" Target="../media/image24.jpeg"/></Relationships>
</file>

<file path=ppt/slides/_rels/slide5.xml.rels><?xml version="1.0" encoding="UTF-8" standalone="yes"?>
<Relationships xmlns="http://schemas.openxmlformats.org/package/2006/relationships"><Relationship Id="rId8" Type="http://schemas.openxmlformats.org/officeDocument/2006/relationships/image" Target="../media/image33.svg"/><Relationship Id="rId3" Type="http://schemas.microsoft.com/office/2018/10/relationships/comments" Target="../comments/modernComment_7FFFDF83_7E4F84E3.xml"/><Relationship Id="rId7" Type="http://schemas.openxmlformats.org/officeDocument/2006/relationships/image" Target="../media/image32.svg"/><Relationship Id="rId2" Type="http://schemas.openxmlformats.org/officeDocument/2006/relationships/notesSlide" Target="../notesSlides/notesSlide3.xml"/><Relationship Id="rId1" Type="http://schemas.openxmlformats.org/officeDocument/2006/relationships/slideLayout" Target="../slideLayouts/slideLayout24.xml"/><Relationship Id="rId6" Type="http://schemas.openxmlformats.org/officeDocument/2006/relationships/image" Target="../media/image31.svg"/><Relationship Id="rId11" Type="http://schemas.openxmlformats.org/officeDocument/2006/relationships/image" Target="../media/image19.svg"/><Relationship Id="rId5" Type="http://schemas.openxmlformats.org/officeDocument/2006/relationships/image" Target="../media/image30.svg"/><Relationship Id="rId10" Type="http://schemas.openxmlformats.org/officeDocument/2006/relationships/image" Target="../media/image35.svg"/><Relationship Id="rId4" Type="http://schemas.openxmlformats.org/officeDocument/2006/relationships/image" Target="../media/image29.svg"/><Relationship Id="rId9" Type="http://schemas.openxmlformats.org/officeDocument/2006/relationships/image" Target="../media/image34.sv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3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8.xml"/><Relationship Id="rId1" Type="http://schemas.openxmlformats.org/officeDocument/2006/relationships/slideLayout" Target="../slideLayouts/slideLayout24.xml"/><Relationship Id="rId4" Type="http://schemas.openxmlformats.org/officeDocument/2006/relationships/image" Target="../media/image39.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8" Type="http://schemas.openxmlformats.org/officeDocument/2006/relationships/image" Target="../media/image43.svg"/><Relationship Id="rId3" Type="http://schemas.microsoft.com/office/2018/10/relationships/comments" Target="../comments/modernComment_7FFFDF81_7050E82E.xml"/><Relationship Id="rId7" Type="http://schemas.openxmlformats.org/officeDocument/2006/relationships/image" Target="../media/image42.svg"/><Relationship Id="rId2" Type="http://schemas.openxmlformats.org/officeDocument/2006/relationships/notesSlide" Target="../notesSlides/notesSlide10.xml"/><Relationship Id="rId1" Type="http://schemas.openxmlformats.org/officeDocument/2006/relationships/slideLayout" Target="../slideLayouts/slideLayout21.xml"/><Relationship Id="rId6" Type="http://schemas.openxmlformats.org/officeDocument/2006/relationships/image" Target="../media/image41.svg"/><Relationship Id="rId5" Type="http://schemas.openxmlformats.org/officeDocument/2006/relationships/image" Target="../media/image40.sv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notesSlide" Target="../notesSlides/notesSlide11.xml"/><Relationship Id="rId1" Type="http://schemas.openxmlformats.org/officeDocument/2006/relationships/slideLayout" Target="../slideLayouts/slideLayout21.xml"/><Relationship Id="rId5" Type="http://schemas.openxmlformats.org/officeDocument/2006/relationships/image" Target="../media/image45.svg"/><Relationship Id="rId4" Type="http://schemas.openxmlformats.org/officeDocument/2006/relationships/image" Target="../media/image44.svg"/></Relationships>
</file>

<file path=ppt/slides/_rels/slide15.xml.rels><?xml version="1.0" encoding="UTF-8" standalone="yes"?>
<Relationships xmlns="http://schemas.openxmlformats.org/package/2006/relationships"><Relationship Id="rId3" Type="http://schemas.microsoft.com/office/2018/10/relationships/comments" Target="../comments/modernComment_7FFFE17F_7E81761F.xml"/><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47.png"/><Relationship Id="rId4"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emf"/><Relationship Id="rId1" Type="http://schemas.openxmlformats.org/officeDocument/2006/relationships/slideLayout" Target="../slideLayouts/slideLayout33.xml"/><Relationship Id="rId4" Type="http://schemas.openxmlformats.org/officeDocument/2006/relationships/image" Target="../media/image50.emf"/></Relationships>
</file>

<file path=ppt/slides/_rels/slide22.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jpeg"/><Relationship Id="rId1" Type="http://schemas.openxmlformats.org/officeDocument/2006/relationships/slideLayout" Target="../slideLayouts/slideLayout29.xml"/><Relationship Id="rId5" Type="http://schemas.openxmlformats.org/officeDocument/2006/relationships/image" Target="../media/image54.jpeg"/><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6.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6.jpeg"/><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7.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2.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4.xml"/><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hyperlink" Target="mailto:laurens.hogenbirk@fudura.nl" TargetMode="External"/><Relationship Id="rId2" Type="http://schemas.openxmlformats.org/officeDocument/2006/relationships/hyperlink" Target="mailto:toine.vos@fudura.nl" TargetMode="External"/><Relationship Id="rId1" Type="http://schemas.openxmlformats.org/officeDocument/2006/relationships/slideLayout" Target="../slideLayouts/slideLayout19.xml"/><Relationship Id="rId5" Type="http://schemas.openxmlformats.org/officeDocument/2006/relationships/hyperlink" Target="mailto:anneloes.defouw@bricksadvocaten.nl" TargetMode="External"/><Relationship Id="rId4" Type="http://schemas.openxmlformats.org/officeDocument/2006/relationships/hyperlink" Target="mailto:lambrechts@redevc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F51A55F9-D62F-E655-AA62-904DF0761E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0729" y="1134386"/>
            <a:ext cx="5493026" cy="3021164"/>
          </a:xfrm>
          <a:prstGeom prst="rect">
            <a:avLst/>
          </a:prstGeom>
        </p:spPr>
      </p:pic>
      <p:sp>
        <p:nvSpPr>
          <p:cNvPr id="6" name="Tekstvak 5">
            <a:extLst>
              <a:ext uri="{FF2B5EF4-FFF2-40B4-BE49-F238E27FC236}">
                <a16:creationId xmlns:a16="http://schemas.microsoft.com/office/drawing/2014/main" id="{94285072-9E7E-E09D-372A-3A7F430CD59E}"/>
              </a:ext>
            </a:extLst>
          </p:cNvPr>
          <p:cNvSpPr txBox="1"/>
          <p:nvPr/>
        </p:nvSpPr>
        <p:spPr>
          <a:xfrm>
            <a:off x="3541642" y="4878658"/>
            <a:ext cx="5862002" cy="523220"/>
          </a:xfrm>
          <a:prstGeom prst="rect">
            <a:avLst/>
          </a:prstGeom>
          <a:noFill/>
        </p:spPr>
        <p:txBody>
          <a:bodyPr wrap="square" rtlCol="0">
            <a:spAutoFit/>
          </a:bodyPr>
          <a:lstStyle/>
          <a:p>
            <a:r>
              <a:rPr lang="nl-NL" sz="2800" dirty="0"/>
              <a:t>Lunchbijeenkomst 18 maart 2026</a:t>
            </a:r>
          </a:p>
        </p:txBody>
      </p:sp>
    </p:spTree>
    <p:extLst>
      <p:ext uri="{BB962C8B-B14F-4D97-AF65-F5344CB8AC3E}">
        <p14:creationId xmlns:p14="http://schemas.microsoft.com/office/powerpoint/2010/main" val="906530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6DE0053E-16E4-4144-92C7-0DF78ECDD1D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7355" y="6478722"/>
            <a:ext cx="232945" cy="232945"/>
          </a:xfrm>
          <a:prstGeom prst="rect">
            <a:avLst/>
          </a:prstGeom>
        </p:spPr>
      </p:pic>
      <p:pic>
        <p:nvPicPr>
          <p:cNvPr id="16" name="Tijdelijke aanduiding voor afbeelding 15">
            <a:extLst>
              <a:ext uri="{FF2B5EF4-FFF2-40B4-BE49-F238E27FC236}">
                <a16:creationId xmlns:a16="http://schemas.microsoft.com/office/drawing/2014/main" id="{31C00977-C048-DC75-770D-4E5266F17337}"/>
              </a:ext>
            </a:extLst>
          </p:cNvPr>
          <p:cNvPicPr>
            <a:picLocks noGrp="1" noChangeAspect="1"/>
          </p:cNvPicPr>
          <p:nvPr>
            <p:ph type="pic" sz="quarter" idx="11"/>
          </p:nvPr>
        </p:nvPicPr>
        <p:blipFill>
          <a:blip r:embed="rId4" cstate="email">
            <a:extLst>
              <a:ext uri="{28A0092B-C50C-407E-A947-70E740481C1C}">
                <a14:useLocalDpi xmlns:a14="http://schemas.microsoft.com/office/drawing/2010/main"/>
              </a:ext>
            </a:extLst>
          </a:blip>
          <a:srcRect/>
          <a:stretch>
            <a:fillRect/>
          </a:stretch>
        </p:blipFill>
        <p:spPr>
          <a:prstGeom prst="rect">
            <a:avLst/>
          </a:prstGeom>
        </p:spPr>
      </p:pic>
      <p:pic>
        <p:nvPicPr>
          <p:cNvPr id="7" name="Afbeelding 6">
            <a:extLst>
              <a:ext uri="{FF2B5EF4-FFF2-40B4-BE49-F238E27FC236}">
                <a16:creationId xmlns:a16="http://schemas.microsoft.com/office/drawing/2014/main" id="{36004CC7-068D-B8F3-1514-6829F28333AA}"/>
              </a:ext>
            </a:extLst>
          </p:cNvPr>
          <p:cNvPicPr>
            <a:picLocks/>
          </p:cNvPicPr>
          <p:nvPr/>
        </p:nvPicPr>
        <p:blipFill rotWithShape="1">
          <a:blip r:embed="rId5" cstate="email">
            <a:extLst>
              <a:ext uri="{28A0092B-C50C-407E-A947-70E740481C1C}">
                <a14:useLocalDpi xmlns:a14="http://schemas.microsoft.com/office/drawing/2010/main"/>
              </a:ext>
            </a:extLst>
          </a:blip>
          <a:srcRect/>
          <a:stretch/>
        </p:blipFill>
        <p:spPr>
          <a:xfrm>
            <a:off x="0" y="1"/>
            <a:ext cx="12192000" cy="6848210"/>
          </a:xfrm>
          <a:prstGeom prst="rect">
            <a:avLst/>
          </a:prstGeom>
        </p:spPr>
      </p:pic>
      <p:sp>
        <p:nvSpPr>
          <p:cNvPr id="3" name="Titel 2">
            <a:extLst>
              <a:ext uri="{FF2B5EF4-FFF2-40B4-BE49-F238E27FC236}">
                <a16:creationId xmlns:a16="http://schemas.microsoft.com/office/drawing/2014/main" id="{85C3CC0F-FD41-0030-08DC-0A0889632BD0}"/>
              </a:ext>
            </a:extLst>
          </p:cNvPr>
          <p:cNvSpPr>
            <a:spLocks noGrp="1"/>
          </p:cNvSpPr>
          <p:nvPr>
            <p:ph type="title"/>
          </p:nvPr>
        </p:nvSpPr>
        <p:spPr/>
        <p:txBody>
          <a:bodyPr/>
          <a:lstStyle/>
          <a:p>
            <a:r>
              <a:rPr lang="nl-NL"/>
              <a:t>Netcongestie &amp; </a:t>
            </a:r>
            <a:br>
              <a:rPr lang="nl-NL"/>
            </a:br>
            <a:r>
              <a:rPr lang="nl-NL"/>
              <a:t>de </a:t>
            </a:r>
            <a:r>
              <a:rPr lang="nl-NL" err="1"/>
              <a:t>retailvastgoedmarkt</a:t>
            </a:r>
            <a:endParaRPr lang="nl-NL"/>
          </a:p>
        </p:txBody>
      </p:sp>
      <p:sp>
        <p:nvSpPr>
          <p:cNvPr id="4" name="Tijdelijke aanduiding voor tekst 3">
            <a:extLst>
              <a:ext uri="{FF2B5EF4-FFF2-40B4-BE49-F238E27FC236}">
                <a16:creationId xmlns:a16="http://schemas.microsoft.com/office/drawing/2014/main" id="{72FCC122-785C-FE7E-54C8-69231E4A434D}"/>
              </a:ext>
            </a:extLst>
          </p:cNvPr>
          <p:cNvSpPr>
            <a:spLocks noGrp="1"/>
          </p:cNvSpPr>
          <p:nvPr>
            <p:ph type="body" sz="quarter" idx="10"/>
          </p:nvPr>
        </p:nvSpPr>
        <p:spPr>
          <a:xfrm>
            <a:off x="7984900" y="6478721"/>
            <a:ext cx="4059745" cy="232946"/>
          </a:xfrm>
        </p:spPr>
        <p:txBody>
          <a:bodyPr/>
          <a:lstStyle/>
          <a:p>
            <a:r>
              <a:rPr lang="nl-NL"/>
              <a:t>Publiek/Intern/Vertrouwelijk</a:t>
            </a:r>
          </a:p>
          <a:p>
            <a:endParaRPr lang="nl-NL"/>
          </a:p>
        </p:txBody>
      </p:sp>
    </p:spTree>
    <p:extLst>
      <p:ext uri="{BB962C8B-B14F-4D97-AF65-F5344CB8AC3E}">
        <p14:creationId xmlns:p14="http://schemas.microsoft.com/office/powerpoint/2010/main" val="2875379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afbeelding 5">
            <a:extLst>
              <a:ext uri="{FF2B5EF4-FFF2-40B4-BE49-F238E27FC236}">
                <a16:creationId xmlns:a16="http://schemas.microsoft.com/office/drawing/2014/main" id="{1A0BD9D1-6861-1B19-5B3E-3E6FD9E6FD80}"/>
              </a:ext>
            </a:extLst>
          </p:cNvPr>
          <p:cNvPicPr>
            <a:picLocks noGrp="1" noChangeAspect="1"/>
          </p:cNvPicPr>
          <p:nvPr>
            <p:ph type="pic" sz="quarter" idx="15"/>
          </p:nvPr>
        </p:nvPicPr>
        <p:blipFill>
          <a:blip r:embed="rId2" cstate="email">
            <a:extLst>
              <a:ext uri="{28A0092B-C50C-407E-A947-70E740481C1C}">
                <a14:useLocalDpi xmlns:a14="http://schemas.microsoft.com/office/drawing/2010/main"/>
              </a:ext>
            </a:extLst>
          </a:blip>
          <a:srcRect/>
          <a:stretch>
            <a:fillRect/>
          </a:stretch>
        </p:blipFill>
        <p:spPr>
          <a:prstGeom prst="rect">
            <a:avLst/>
          </a:prstGeom>
        </p:spPr>
      </p:pic>
      <p:sp>
        <p:nvSpPr>
          <p:cNvPr id="3" name="Tijdelijke aanduiding voor tekst 2">
            <a:extLst>
              <a:ext uri="{FF2B5EF4-FFF2-40B4-BE49-F238E27FC236}">
                <a16:creationId xmlns:a16="http://schemas.microsoft.com/office/drawing/2014/main" id="{40FA9A3C-5C28-C194-D86A-71DAA64CFA53}"/>
              </a:ext>
            </a:extLst>
          </p:cNvPr>
          <p:cNvSpPr>
            <a:spLocks noGrp="1"/>
          </p:cNvSpPr>
          <p:nvPr>
            <p:ph type="body" sz="quarter" idx="14"/>
          </p:nvPr>
        </p:nvSpPr>
        <p:spPr>
          <a:xfrm>
            <a:off x="7538625" y="3429000"/>
            <a:ext cx="4460717" cy="2814583"/>
          </a:xfrm>
        </p:spPr>
        <p:txBody>
          <a:bodyPr/>
          <a:lstStyle/>
          <a:p>
            <a:r>
              <a:rPr lang="nl-NL"/>
              <a:t>Senior Engineer / Projectleider bij Fudura</a:t>
            </a:r>
          </a:p>
          <a:p>
            <a:r>
              <a:rPr lang="nl-NL"/>
              <a:t>Specialist in geïntegreerde (complexe) oplossingen </a:t>
            </a:r>
          </a:p>
          <a:p>
            <a:endParaRPr lang="nl-NL"/>
          </a:p>
          <a:p>
            <a:endParaRPr lang="nl-NL"/>
          </a:p>
        </p:txBody>
      </p:sp>
      <p:sp>
        <p:nvSpPr>
          <p:cNvPr id="4" name="Tijdelijke aanduiding voor tekst 3">
            <a:extLst>
              <a:ext uri="{FF2B5EF4-FFF2-40B4-BE49-F238E27FC236}">
                <a16:creationId xmlns:a16="http://schemas.microsoft.com/office/drawing/2014/main" id="{8707365C-6A41-6D18-B8DB-E3DBCBDE4F79}"/>
              </a:ext>
            </a:extLst>
          </p:cNvPr>
          <p:cNvSpPr>
            <a:spLocks noGrp="1"/>
          </p:cNvSpPr>
          <p:nvPr>
            <p:ph type="body" sz="quarter" idx="13"/>
          </p:nvPr>
        </p:nvSpPr>
        <p:spPr/>
        <p:txBody>
          <a:bodyPr/>
          <a:lstStyle/>
          <a:p>
            <a:r>
              <a:rPr lang="nl-NL"/>
              <a:t>Ir. Laurens</a:t>
            </a:r>
          </a:p>
          <a:p>
            <a:r>
              <a:rPr lang="nl-NL"/>
              <a:t>Hogenbirk</a:t>
            </a:r>
          </a:p>
        </p:txBody>
      </p:sp>
    </p:spTree>
    <p:extLst>
      <p:ext uri="{BB962C8B-B14F-4D97-AF65-F5344CB8AC3E}">
        <p14:creationId xmlns:p14="http://schemas.microsoft.com/office/powerpoint/2010/main" val="2223149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9B39BB3E-F7F8-2D97-426F-45D4262B09A6}"/>
              </a:ext>
            </a:extLst>
          </p:cNvPr>
          <p:cNvSpPr>
            <a:spLocks noGrp="1"/>
          </p:cNvSpPr>
          <p:nvPr>
            <p:ph type="body" sz="quarter" idx="13"/>
          </p:nvPr>
        </p:nvSpPr>
        <p:spPr>
          <a:xfrm>
            <a:off x="569843" y="584200"/>
            <a:ext cx="11622157" cy="1018798"/>
          </a:xfrm>
        </p:spPr>
        <p:txBody>
          <a:bodyPr lIns="91440" tIns="45720" rIns="91440" bIns="45720" anchor="t">
            <a:noAutofit/>
          </a:bodyPr>
          <a:lstStyle/>
          <a:p>
            <a:r>
              <a:rPr lang="nl-NL">
                <a:latin typeface="Poppins"/>
                <a:ea typeface="Open Sans"/>
                <a:cs typeface="Poppins"/>
              </a:rPr>
              <a:t>Wij zijn Fudura </a:t>
            </a:r>
          </a:p>
        </p:txBody>
      </p:sp>
      <p:grpSp>
        <p:nvGrpSpPr>
          <p:cNvPr id="22" name="Groep 21">
            <a:extLst>
              <a:ext uri="{FF2B5EF4-FFF2-40B4-BE49-F238E27FC236}">
                <a16:creationId xmlns:a16="http://schemas.microsoft.com/office/drawing/2014/main" id="{A67052C2-93A5-17F4-8FCD-5A3D9A481181}"/>
              </a:ext>
            </a:extLst>
          </p:cNvPr>
          <p:cNvGrpSpPr/>
          <p:nvPr/>
        </p:nvGrpSpPr>
        <p:grpSpPr>
          <a:xfrm>
            <a:off x="3510229" y="2339380"/>
            <a:ext cx="2425148" cy="3161309"/>
            <a:chOff x="3497350" y="2339380"/>
            <a:chExt cx="2425148" cy="3161309"/>
          </a:xfrm>
        </p:grpSpPr>
        <p:sp>
          <p:nvSpPr>
            <p:cNvPr id="37" name="Afgeronde rechthoek 36">
              <a:extLst>
                <a:ext uri="{FF2B5EF4-FFF2-40B4-BE49-F238E27FC236}">
                  <a16:creationId xmlns:a16="http://schemas.microsoft.com/office/drawing/2014/main" id="{3F4BF687-F8A3-2DEC-0AA3-19B3869087F9}"/>
                </a:ext>
              </a:extLst>
            </p:cNvPr>
            <p:cNvSpPr/>
            <p:nvPr/>
          </p:nvSpPr>
          <p:spPr>
            <a:xfrm>
              <a:off x="3497350" y="2339380"/>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r>
                <a:rPr lang="nl-NL" sz="3600" b="1">
                  <a:latin typeface="Open Sans" pitchFamily="2" charset="0"/>
                  <a:ea typeface="Open Sans" pitchFamily="2" charset="0"/>
                  <a:cs typeface="Open Sans" pitchFamily="2" charset="0"/>
                </a:rPr>
                <a:t>450+</a:t>
              </a:r>
              <a:br>
                <a:rPr lang="nl-NL" sz="4000" b="1">
                  <a:latin typeface="Poppins" pitchFamily="2" charset="77"/>
                  <a:ea typeface="Open Sans" pitchFamily="2" charset="0"/>
                  <a:cs typeface="Poppins" pitchFamily="2" charset="77"/>
                </a:rPr>
              </a:br>
              <a:r>
                <a:rPr lang="nl-NL">
                  <a:solidFill>
                    <a:schemeClr val="tx2"/>
                  </a:solidFill>
                  <a:latin typeface="Open Sans" pitchFamily="2" charset="0"/>
                  <a:ea typeface="Open Sans" pitchFamily="2" charset="0"/>
                  <a:cs typeface="Open Sans" pitchFamily="2" charset="0"/>
                </a:rPr>
                <a:t>collega’s</a:t>
              </a:r>
            </a:p>
          </p:txBody>
        </p:sp>
        <p:pic>
          <p:nvPicPr>
            <p:cNvPr id="38" name="Graphic 37">
              <a:extLst>
                <a:ext uri="{FF2B5EF4-FFF2-40B4-BE49-F238E27FC236}">
                  <a16:creationId xmlns:a16="http://schemas.microsoft.com/office/drawing/2014/main" id="{E8BAD2FF-5FD4-219D-B045-79C399A51042}"/>
                </a:ext>
              </a:extLst>
            </p:cNvPr>
            <p:cNvPicPr>
              <a:picLocks noChangeAspect="1"/>
            </p:cNvPicPr>
            <p:nvPr/>
          </p:nvPicPr>
          <p:blipFill rotWithShape="1">
            <a:blip>
              <a:extLst>
                <a:ext uri="{96DAC541-7B7A-43D3-8B79-37D633B846F1}">
                  <asvg:svgBlip xmlns:asvg="http://schemas.microsoft.com/office/drawing/2016/SVG/main" r:embed="rId3"/>
                </a:ext>
              </a:extLst>
            </a:blip>
            <a:srcRect b="23733"/>
            <a:stretch/>
          </p:blipFill>
          <p:spPr>
            <a:xfrm>
              <a:off x="3731976" y="3667396"/>
              <a:ext cx="1955895" cy="1491709"/>
            </a:xfrm>
            <a:prstGeom prst="rect">
              <a:avLst/>
            </a:prstGeom>
          </p:spPr>
        </p:pic>
      </p:grpSp>
      <p:grpSp>
        <p:nvGrpSpPr>
          <p:cNvPr id="23" name="Groep 22">
            <a:extLst>
              <a:ext uri="{FF2B5EF4-FFF2-40B4-BE49-F238E27FC236}">
                <a16:creationId xmlns:a16="http://schemas.microsoft.com/office/drawing/2014/main" id="{4EF4E826-E7A2-5336-6A04-4D9E95D645CF}"/>
              </a:ext>
            </a:extLst>
          </p:cNvPr>
          <p:cNvGrpSpPr/>
          <p:nvPr/>
        </p:nvGrpSpPr>
        <p:grpSpPr>
          <a:xfrm>
            <a:off x="765432" y="2339380"/>
            <a:ext cx="2425148" cy="3161309"/>
            <a:chOff x="752553" y="2339380"/>
            <a:chExt cx="2425148" cy="3161309"/>
          </a:xfrm>
        </p:grpSpPr>
        <p:sp>
          <p:nvSpPr>
            <p:cNvPr id="35" name="Afgeronde rechthoek 34">
              <a:extLst>
                <a:ext uri="{FF2B5EF4-FFF2-40B4-BE49-F238E27FC236}">
                  <a16:creationId xmlns:a16="http://schemas.microsoft.com/office/drawing/2014/main" id="{CA938FAD-7A15-FEFD-9BE5-B3BE7B9790BB}"/>
                </a:ext>
              </a:extLst>
            </p:cNvPr>
            <p:cNvSpPr/>
            <p:nvPr/>
          </p:nvSpPr>
          <p:spPr>
            <a:xfrm>
              <a:off x="752553" y="2339380"/>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r>
                <a:rPr lang="nl-NL" sz="3600" b="1">
                  <a:latin typeface="Open Sans" pitchFamily="2" charset="0"/>
                  <a:ea typeface="Open Sans" pitchFamily="2" charset="0"/>
                  <a:cs typeface="Open Sans" pitchFamily="2" charset="0"/>
                </a:rPr>
                <a:t>6 </a:t>
              </a:r>
              <a:br>
                <a:rPr lang="nl-NL" sz="3600" b="1">
                  <a:latin typeface="Poppins" pitchFamily="2" charset="77"/>
                  <a:ea typeface="Open Sans" pitchFamily="2" charset="0"/>
                  <a:cs typeface="Poppins" pitchFamily="2" charset="77"/>
                </a:rPr>
              </a:br>
              <a:r>
                <a:rPr lang="nl-NL">
                  <a:solidFill>
                    <a:schemeClr val="tx2"/>
                  </a:solidFill>
                  <a:latin typeface="Open Sans" pitchFamily="2" charset="0"/>
                  <a:ea typeface="Open Sans" pitchFamily="2" charset="0"/>
                  <a:cs typeface="Open Sans" pitchFamily="2" charset="0"/>
                </a:rPr>
                <a:t>vestigingen in NL</a:t>
              </a:r>
            </a:p>
          </p:txBody>
        </p:sp>
        <p:pic>
          <p:nvPicPr>
            <p:cNvPr id="36" name="Graphic 35">
              <a:extLst>
                <a:ext uri="{FF2B5EF4-FFF2-40B4-BE49-F238E27FC236}">
                  <a16:creationId xmlns:a16="http://schemas.microsoft.com/office/drawing/2014/main" id="{88F70C6E-D099-DC4B-E979-D2EB0B263AE3}"/>
                </a:ext>
              </a:extLst>
            </p:cNvPr>
            <p:cNvPicPr>
              <a:picLocks noChangeAspect="1"/>
            </p:cNvPicPr>
            <p:nvPr/>
          </p:nvPicPr>
          <p:blipFill rotWithShape="1">
            <a:blip>
              <a:extLst>
                <a:ext uri="{96DAC541-7B7A-43D3-8B79-37D633B846F1}">
                  <asvg:svgBlip xmlns:asvg="http://schemas.microsoft.com/office/drawing/2016/SVG/main" r:embed="rId4"/>
                </a:ext>
              </a:extLst>
            </a:blip>
            <a:srcRect b="20786"/>
            <a:stretch/>
          </p:blipFill>
          <p:spPr>
            <a:xfrm>
              <a:off x="949458" y="3667396"/>
              <a:ext cx="2031338" cy="1491709"/>
            </a:xfrm>
            <a:prstGeom prst="rect">
              <a:avLst/>
            </a:prstGeom>
          </p:spPr>
        </p:pic>
      </p:grpSp>
      <p:grpSp>
        <p:nvGrpSpPr>
          <p:cNvPr id="24" name="Groep 23">
            <a:extLst>
              <a:ext uri="{FF2B5EF4-FFF2-40B4-BE49-F238E27FC236}">
                <a16:creationId xmlns:a16="http://schemas.microsoft.com/office/drawing/2014/main" id="{0C466698-9FF2-8151-C73B-57B5CBA92E3A}"/>
              </a:ext>
            </a:extLst>
          </p:cNvPr>
          <p:cNvGrpSpPr/>
          <p:nvPr/>
        </p:nvGrpSpPr>
        <p:grpSpPr>
          <a:xfrm>
            <a:off x="8999824" y="2339379"/>
            <a:ext cx="2425148" cy="3161309"/>
            <a:chOff x="8986945" y="2339379"/>
            <a:chExt cx="2425148" cy="3161309"/>
          </a:xfrm>
        </p:grpSpPr>
        <p:sp>
          <p:nvSpPr>
            <p:cNvPr id="33" name="Afgeronde rechthoek 19">
              <a:extLst>
                <a:ext uri="{FF2B5EF4-FFF2-40B4-BE49-F238E27FC236}">
                  <a16:creationId xmlns:a16="http://schemas.microsoft.com/office/drawing/2014/main" id="{C747CE3F-DF81-AF33-9E1A-72E199C62B7E}"/>
                </a:ext>
              </a:extLst>
            </p:cNvPr>
            <p:cNvSpPr/>
            <p:nvPr/>
          </p:nvSpPr>
          <p:spPr>
            <a:xfrm>
              <a:off x="8986945" y="2339379"/>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Ins="91440" bIns="45720" rtlCol="0" anchor="t"/>
            <a:lstStyle/>
            <a:p>
              <a:r>
                <a:rPr lang="nl-NL" sz="3600" b="1">
                  <a:latin typeface="Open Sans"/>
                  <a:ea typeface="Open Sans"/>
                  <a:cs typeface="Open Sans"/>
                </a:rPr>
                <a:t>Energie</a:t>
              </a:r>
              <a:br>
                <a:rPr lang="nl-NL" sz="3600" b="1">
                  <a:latin typeface="Open Sans"/>
                  <a:ea typeface="Open Sans"/>
                  <a:cs typeface="Open Sans"/>
                </a:rPr>
              </a:br>
              <a:r>
                <a:rPr lang="nl-NL">
                  <a:solidFill>
                    <a:schemeClr val="tx2"/>
                  </a:solidFill>
                  <a:latin typeface="Open Sans"/>
                  <a:ea typeface="Open Sans"/>
                  <a:cs typeface="Open Sans"/>
                </a:rPr>
                <a:t>infrastructuur</a:t>
              </a:r>
              <a:endParaRPr lang="nl-NL">
                <a:solidFill>
                  <a:schemeClr val="tx2"/>
                </a:solidFill>
                <a:ea typeface="Open Sans"/>
                <a:cs typeface="Open Sans"/>
              </a:endParaRPr>
            </a:p>
          </p:txBody>
        </p:sp>
        <p:pic>
          <p:nvPicPr>
            <p:cNvPr id="34" name="Graphic 33">
              <a:extLst>
                <a:ext uri="{FF2B5EF4-FFF2-40B4-BE49-F238E27FC236}">
                  <a16:creationId xmlns:a16="http://schemas.microsoft.com/office/drawing/2014/main" id="{C041C464-79B5-3CAA-FBF8-4756FA0CE85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430951" y="3734121"/>
              <a:ext cx="1537136" cy="1424984"/>
            </a:xfrm>
            <a:prstGeom prst="rect">
              <a:avLst/>
            </a:prstGeom>
          </p:spPr>
        </p:pic>
      </p:grpSp>
      <p:grpSp>
        <p:nvGrpSpPr>
          <p:cNvPr id="25" name="Groep 24">
            <a:extLst>
              <a:ext uri="{FF2B5EF4-FFF2-40B4-BE49-F238E27FC236}">
                <a16:creationId xmlns:a16="http://schemas.microsoft.com/office/drawing/2014/main" id="{00DE7754-74E4-8B64-26FD-6A379CBD1569}"/>
              </a:ext>
            </a:extLst>
          </p:cNvPr>
          <p:cNvGrpSpPr/>
          <p:nvPr/>
        </p:nvGrpSpPr>
        <p:grpSpPr>
          <a:xfrm>
            <a:off x="6255026" y="2339380"/>
            <a:ext cx="2425148" cy="3161309"/>
            <a:chOff x="6242147" y="2339380"/>
            <a:chExt cx="2425148" cy="3161309"/>
          </a:xfrm>
        </p:grpSpPr>
        <p:sp>
          <p:nvSpPr>
            <p:cNvPr id="26" name="Afgeronde rechthoek 25">
              <a:extLst>
                <a:ext uri="{FF2B5EF4-FFF2-40B4-BE49-F238E27FC236}">
                  <a16:creationId xmlns:a16="http://schemas.microsoft.com/office/drawing/2014/main" id="{8CB97BB8-591B-19BE-1B3A-678039EBAF2F}"/>
                </a:ext>
              </a:extLst>
            </p:cNvPr>
            <p:cNvSpPr/>
            <p:nvPr/>
          </p:nvSpPr>
          <p:spPr>
            <a:xfrm>
              <a:off x="6242147" y="2339380"/>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r>
                <a:rPr lang="nl-NL" sz="3600" b="1">
                  <a:latin typeface="Open Sans" pitchFamily="2" charset="0"/>
                  <a:ea typeface="Open Sans" pitchFamily="2" charset="0"/>
                  <a:cs typeface="Open Sans" pitchFamily="2" charset="0"/>
                </a:rPr>
                <a:t>25.000</a:t>
              </a:r>
              <a:r>
                <a:rPr lang="nl-NL" sz="3600" b="1">
                  <a:latin typeface="Poppins" pitchFamily="2" charset="77"/>
                  <a:cs typeface="Poppins" pitchFamily="2" charset="77"/>
                </a:rPr>
                <a:t> </a:t>
              </a:r>
              <a:br>
                <a:rPr lang="nl-NL" sz="3600" b="1">
                  <a:latin typeface="Poppins" pitchFamily="2" charset="77"/>
                  <a:cs typeface="Poppins" pitchFamily="2" charset="77"/>
                </a:rPr>
              </a:br>
              <a:r>
                <a:rPr lang="nl-NL">
                  <a:solidFill>
                    <a:schemeClr val="tx2"/>
                  </a:solidFill>
                  <a:latin typeface="Open Sans" pitchFamily="2" charset="0"/>
                  <a:ea typeface="Open Sans" pitchFamily="2" charset="0"/>
                  <a:cs typeface="Open Sans" pitchFamily="2" charset="0"/>
                </a:rPr>
                <a:t>klanten</a:t>
              </a:r>
            </a:p>
          </p:txBody>
        </p:sp>
        <p:pic>
          <p:nvPicPr>
            <p:cNvPr id="27" name="Picture 2" descr="Home | Vitens">
              <a:extLst>
                <a:ext uri="{FF2B5EF4-FFF2-40B4-BE49-F238E27FC236}">
                  <a16:creationId xmlns:a16="http://schemas.microsoft.com/office/drawing/2014/main" id="{F5BF89B8-43F0-42FE-805F-2C8DF9DC7814}"/>
                </a:ext>
              </a:extLst>
            </p:cNvPr>
            <p:cNvPicPr>
              <a:picLocks noChangeAspect="1" noChangeArrowheads="1"/>
            </p:cNvPicPr>
            <p:nvPr/>
          </p:nvPicPr>
          <p:blipFill>
            <a:blip r:embed="rId6" cstate="email">
              <a:alphaModFix/>
              <a:extLst>
                <a:ext uri="{BEBA8EAE-BF5A-486C-A8C5-ECC9F3942E4B}">
                  <a14:imgProps xmlns:a14="http://schemas.microsoft.com/office/drawing/2010/main">
                    <a14:imgLayer r:embed="rId7">
                      <a14:imgEffect>
                        <a14:backgroundRemoval t="5421" b="98505" l="2433" r="99748">
                          <a14:foregroundMark x1="9396" y1="13271" x2="6815" y2="12574"/>
                          <a14:foregroundMark x1="9396" y1="14953" x2="8343" y2="14953"/>
                          <a14:foregroundMark x1="51091" y1="11776" x2="56628" y2="5607"/>
                          <a14:foregroundMark x1="86493" y1="59813" x2="92030" y2="34953"/>
                          <a14:foregroundMark x1="92030" y1="31963" x2="91359" y2="56636"/>
                          <a14:foregroundMark x1="92785" y1="34953" x2="94883" y2="59813"/>
                          <a14:foregroundMark x1="94128" y1="31963" x2="90017" y2="42804"/>
                          <a14:foregroundMark x1="89262" y1="39626" x2="35235" y2="47103"/>
                          <a14:foregroundMark x1="35235" y1="47103" x2="23322" y2="42804"/>
                          <a14:foregroundMark x1="22567" y1="31963" x2="46477" y2="65981"/>
                          <a14:foregroundMark x1="46477" y1="65981" x2="73154" y2="51776"/>
                          <a14:foregroundMark x1="73154" y1="51776" x2="73322" y2="50467"/>
                          <a14:foregroundMark x1="80956" y1="45794" x2="55956" y2="53645"/>
                          <a14:foregroundMark x1="81628" y1="55140" x2="73993" y2="64486"/>
                          <a14:foregroundMark x1="81628" y1="41121" x2="79530" y2="68972"/>
                          <a14:foregroundMark x1="46896" y1="38131" x2="49664" y2="58131"/>
                          <a14:foregroundMark x1="46225" y1="33458" x2="49664" y2="56636"/>
                          <a14:foregroundMark x1="49664" y1="41121" x2="51762" y2="58131"/>
                          <a14:foregroundMark x1="45554" y1="48972" x2="48322" y2="58131"/>
                          <a14:foregroundMark x1="46225" y1="45794" x2="49664" y2="62804"/>
                          <a14:foregroundMark x1="29530" y1="30280" x2="19128" y2="30280"/>
                          <a14:foregroundMark x1="19128" y1="28785" x2="28188" y2="55140"/>
                          <a14:foregroundMark x1="16359" y1="21121" x2="25419" y2="61308"/>
                          <a14:foregroundMark x1="35822" y1="30280" x2="39262" y2="38131"/>
                          <a14:foregroundMark x1="35151" y1="25794" x2="42030" y2="31963"/>
                          <a14:foregroundMark x1="94883" y1="51963" x2="98322" y2="56636"/>
                          <a14:foregroundMark x1="95554" y1="45794" x2="98993" y2="48972"/>
                          <a14:foregroundMark x1="93456" y1="33458" x2="99748" y2="50467"/>
                          <a14:foregroundMark x1="94128" y1="36636" x2="99748" y2="47290"/>
                          <a14:foregroundMark x1="92030" y1="30280" x2="99748" y2="45794"/>
                          <a14:foregroundMark x1="92030" y1="28785" x2="96225" y2="48972"/>
                          <a14:backgroundMark x1="3188" y1="13271" x2="3188" y2="13271"/>
                          <a14:backgroundMark x1="3067" y1="10280" x2="5956" y2="17944"/>
                          <a14:backgroundMark x1="2433" y1="8598" x2="3067" y2="10280"/>
                          <a14:backgroundMark x1="2433" y1="14953" x2="8054" y2="21121"/>
                          <a14:backgroundMark x1="96896" y1="33458" x2="97319" y2="36671"/>
                          <a14:backgroundMark x1="96896" y1="33458" x2="98761" y2="39569"/>
                          <a14:backgroundMark x1="3859" y1="16449" x2="3859" y2="16449"/>
                          <a14:backgroundMark x1="1762" y1="13271" x2="7299" y2="19439"/>
                          <a14:backgroundMark x1="1762" y1="11776" x2="9396" y2="24112"/>
                          <a14:backgroundMark x1="3859" y1="11776" x2="10822" y2="22617"/>
                          <a14:backgroundMark x1="78188" y1="98505" x2="78188" y2="98505"/>
                          <a14:backgroundMark x1="80285" y1="95327" x2="80285" y2="95327"/>
                          <a14:backgroundMark x1="79530" y1="98505" x2="79530" y2="98505"/>
                          <a14:backgroundMark x1="78859" y1="87664" x2="82383" y2="98505"/>
                        </a14:backgroundRemoval>
                      </a14:imgEffect>
                    </a14:imgLayer>
                  </a14:imgProps>
                </a:ext>
                <a:ext uri="{28A0092B-C50C-407E-A947-70E740481C1C}">
                  <a14:useLocalDpi xmlns:a14="http://schemas.microsoft.com/office/drawing/2010/main"/>
                </a:ext>
              </a:extLst>
            </a:blip>
            <a:srcRect/>
            <a:stretch>
              <a:fillRect/>
            </a:stretch>
          </p:blipFill>
          <p:spPr bwMode="auto">
            <a:xfrm>
              <a:off x="7578010" y="3890406"/>
              <a:ext cx="784913" cy="352289"/>
            </a:xfrm>
            <a:prstGeom prst="rect">
              <a:avLst/>
            </a:prstGeom>
            <a:noFill/>
            <a:extLst>
              <a:ext uri="{909E8E84-426E-40DD-AFC4-6F175D3DCCD1}">
                <a14:hiddenFill xmlns:a14="http://schemas.microsoft.com/office/drawing/2010/main">
                  <a:solidFill>
                    <a:srgbClr val="FFFFFF"/>
                  </a:solidFill>
                </a14:hiddenFill>
              </a:ext>
            </a:extLst>
          </p:spPr>
        </p:pic>
        <p:pic>
          <p:nvPicPr>
            <p:cNvPr id="31" name="Afbeelding 30">
              <a:extLst>
                <a:ext uri="{FF2B5EF4-FFF2-40B4-BE49-F238E27FC236}">
                  <a16:creationId xmlns:a16="http://schemas.microsoft.com/office/drawing/2014/main" id="{0DBD897A-25C4-A372-B8BE-DE3B942FAF2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528054" y="4372116"/>
              <a:ext cx="884825" cy="246545"/>
            </a:xfrm>
            <a:prstGeom prst="rect">
              <a:avLst/>
            </a:prstGeom>
          </p:spPr>
        </p:pic>
        <p:pic>
          <p:nvPicPr>
            <p:cNvPr id="32" name="Afbeelding 31">
              <a:extLst>
                <a:ext uri="{FF2B5EF4-FFF2-40B4-BE49-F238E27FC236}">
                  <a16:creationId xmlns:a16="http://schemas.microsoft.com/office/drawing/2014/main" id="{9F46A3B7-85A7-8BD5-90A3-78C76C284D6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568050" y="4776431"/>
              <a:ext cx="804832" cy="440142"/>
            </a:xfrm>
            <a:prstGeom prst="rect">
              <a:avLst/>
            </a:prstGeom>
          </p:spPr>
        </p:pic>
      </p:grpSp>
      <p:pic>
        <p:nvPicPr>
          <p:cNvPr id="2" name="Picture 1">
            <a:extLst>
              <a:ext uri="{FF2B5EF4-FFF2-40B4-BE49-F238E27FC236}">
                <a16:creationId xmlns:a16="http://schemas.microsoft.com/office/drawing/2014/main" id="{D6DD9E69-1179-E22A-D994-F523DDD8093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648450" y="4181475"/>
            <a:ext cx="457200" cy="438150"/>
          </a:xfrm>
          <a:prstGeom prst="rect">
            <a:avLst/>
          </a:prstGeom>
        </p:spPr>
      </p:pic>
      <p:pic>
        <p:nvPicPr>
          <p:cNvPr id="5" name="Picture 4">
            <a:extLst>
              <a:ext uri="{FF2B5EF4-FFF2-40B4-BE49-F238E27FC236}">
                <a16:creationId xmlns:a16="http://schemas.microsoft.com/office/drawing/2014/main" id="{DC8CB1EA-ACFC-3491-48D4-FFB4F9228C7A}"/>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6538913" y="3614738"/>
            <a:ext cx="676275" cy="419100"/>
          </a:xfrm>
          <a:prstGeom prst="rect">
            <a:avLst/>
          </a:prstGeom>
        </p:spPr>
      </p:pic>
      <p:pic>
        <p:nvPicPr>
          <p:cNvPr id="6" name="Picture 5">
            <a:extLst>
              <a:ext uri="{FF2B5EF4-FFF2-40B4-BE49-F238E27FC236}">
                <a16:creationId xmlns:a16="http://schemas.microsoft.com/office/drawing/2014/main" id="{04E4CE6A-4BB5-033C-4EDC-3DF2A3CC07C1}"/>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7600950" y="3433763"/>
            <a:ext cx="781050" cy="390525"/>
          </a:xfrm>
          <a:prstGeom prst="rect">
            <a:avLst/>
          </a:prstGeom>
        </p:spPr>
      </p:pic>
      <p:pic>
        <p:nvPicPr>
          <p:cNvPr id="7" name="Picture 6">
            <a:extLst>
              <a:ext uri="{FF2B5EF4-FFF2-40B4-BE49-F238E27FC236}">
                <a16:creationId xmlns:a16="http://schemas.microsoft.com/office/drawing/2014/main" id="{2376CA27-2E18-AAF8-ADEB-08E8C26D246A}"/>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6457315" y="4712652"/>
            <a:ext cx="852170" cy="501015"/>
          </a:xfrm>
          <a:prstGeom prst="rect">
            <a:avLst/>
          </a:prstGeom>
        </p:spPr>
      </p:pic>
    </p:spTree>
    <p:extLst>
      <p:ext uri="{BB962C8B-B14F-4D97-AF65-F5344CB8AC3E}">
        <p14:creationId xmlns:p14="http://schemas.microsoft.com/office/powerpoint/2010/main" val="2771676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tekst 3">
            <a:extLst>
              <a:ext uri="{FF2B5EF4-FFF2-40B4-BE49-F238E27FC236}">
                <a16:creationId xmlns:a16="http://schemas.microsoft.com/office/drawing/2014/main" id="{96881892-1E2B-5A14-6A2E-E2BDE4A9AF9C}"/>
              </a:ext>
            </a:extLst>
          </p:cNvPr>
          <p:cNvSpPr>
            <a:spLocks noGrp="1"/>
          </p:cNvSpPr>
          <p:nvPr>
            <p:ph type="body" sz="quarter" idx="13"/>
          </p:nvPr>
        </p:nvSpPr>
        <p:spPr>
          <a:xfrm>
            <a:off x="569843" y="584200"/>
            <a:ext cx="11071295" cy="1018798"/>
          </a:xfrm>
        </p:spPr>
        <p:txBody>
          <a:bodyPr lIns="91440" tIns="45720" rIns="91440" bIns="45720" anchor="t">
            <a:noAutofit/>
          </a:bodyPr>
          <a:lstStyle/>
          <a:p>
            <a:r>
              <a:rPr lang="nl-NL">
                <a:latin typeface="Poppins"/>
                <a:ea typeface="Open Sans"/>
                <a:cs typeface="Poppins"/>
              </a:rPr>
              <a:t>Dienstverlening Fudura</a:t>
            </a:r>
            <a:endParaRPr lang="nl-NL"/>
          </a:p>
        </p:txBody>
      </p:sp>
      <p:sp>
        <p:nvSpPr>
          <p:cNvPr id="9" name="Afgeronde rechthoek 17">
            <a:extLst>
              <a:ext uri="{FF2B5EF4-FFF2-40B4-BE49-F238E27FC236}">
                <a16:creationId xmlns:a16="http://schemas.microsoft.com/office/drawing/2014/main" id="{8033647D-E5B2-6842-86C9-5ADA909409B7}"/>
              </a:ext>
            </a:extLst>
          </p:cNvPr>
          <p:cNvSpPr/>
          <p:nvPr/>
        </p:nvSpPr>
        <p:spPr>
          <a:xfrm>
            <a:off x="909729" y="2309370"/>
            <a:ext cx="1921941" cy="2065507"/>
          </a:xfrm>
          <a:prstGeom prst="roundRect">
            <a:avLst>
              <a:gd name="adj" fmla="val 6831"/>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180000" rIns="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Meetdiensten</a:t>
            </a:r>
          </a:p>
        </p:txBody>
      </p:sp>
      <p:sp>
        <p:nvSpPr>
          <p:cNvPr id="10" name="Afgeronde rechthoek 18">
            <a:extLst>
              <a:ext uri="{FF2B5EF4-FFF2-40B4-BE49-F238E27FC236}">
                <a16:creationId xmlns:a16="http://schemas.microsoft.com/office/drawing/2014/main" id="{C3F90069-F1BC-16BB-CCE3-B06F0F52804B}"/>
              </a:ext>
            </a:extLst>
          </p:cNvPr>
          <p:cNvSpPr/>
          <p:nvPr/>
        </p:nvSpPr>
        <p:spPr>
          <a:xfrm>
            <a:off x="3020888" y="2309370"/>
            <a:ext cx="1921941" cy="2065507"/>
          </a:xfrm>
          <a:prstGeom prst="roundRect">
            <a:avLst>
              <a:gd name="adj" fmla="val 6831"/>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180000" rIns="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Infradiensten</a:t>
            </a:r>
          </a:p>
        </p:txBody>
      </p:sp>
      <p:sp>
        <p:nvSpPr>
          <p:cNvPr id="11" name="Afgeronde rechthoek 19">
            <a:extLst>
              <a:ext uri="{FF2B5EF4-FFF2-40B4-BE49-F238E27FC236}">
                <a16:creationId xmlns:a16="http://schemas.microsoft.com/office/drawing/2014/main" id="{A1E0F07D-3CAF-9F2F-5C72-31FED305EBF1}"/>
              </a:ext>
            </a:extLst>
          </p:cNvPr>
          <p:cNvSpPr/>
          <p:nvPr/>
        </p:nvSpPr>
        <p:spPr>
          <a:xfrm>
            <a:off x="5132047" y="2309370"/>
            <a:ext cx="1921941" cy="2065507"/>
          </a:xfrm>
          <a:prstGeom prst="roundRect">
            <a:avLst>
              <a:gd name="adj" fmla="val 6831"/>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180000" rIns="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a:ea typeface="Open Sans"/>
                <a:cs typeface="Open Sans"/>
              </a:rPr>
              <a:t>Energieopslag</a:t>
            </a:r>
            <a:endParaRPr kumimoji="0" lang="nl-NL" sz="14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endParaRPr>
          </a:p>
        </p:txBody>
      </p:sp>
      <p:sp>
        <p:nvSpPr>
          <p:cNvPr id="12" name="Afgeronde rechthoek 19">
            <a:extLst>
              <a:ext uri="{FF2B5EF4-FFF2-40B4-BE49-F238E27FC236}">
                <a16:creationId xmlns:a16="http://schemas.microsoft.com/office/drawing/2014/main" id="{0FB85689-6050-A08C-EC8D-9E23B22EE3B5}"/>
              </a:ext>
            </a:extLst>
          </p:cNvPr>
          <p:cNvSpPr/>
          <p:nvPr/>
        </p:nvSpPr>
        <p:spPr>
          <a:xfrm>
            <a:off x="7243206" y="2309369"/>
            <a:ext cx="1921941" cy="2065507"/>
          </a:xfrm>
          <a:prstGeom prst="roundRect">
            <a:avLst>
              <a:gd name="adj" fmla="val 6831"/>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180000" rIns="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a:ea typeface="Open Sans"/>
                <a:cs typeface="Open Sans"/>
              </a:rPr>
              <a:t>Zonne-energie</a:t>
            </a:r>
            <a:endParaRPr kumimoji="0" lang="nl-NL" sz="14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endParaRPr>
          </a:p>
        </p:txBody>
      </p:sp>
      <p:sp>
        <p:nvSpPr>
          <p:cNvPr id="13" name="Afgeronde rechthoek 19">
            <a:extLst>
              <a:ext uri="{FF2B5EF4-FFF2-40B4-BE49-F238E27FC236}">
                <a16:creationId xmlns:a16="http://schemas.microsoft.com/office/drawing/2014/main" id="{227E2774-2701-AF42-717F-C1D9E46C3F2A}"/>
              </a:ext>
            </a:extLst>
          </p:cNvPr>
          <p:cNvSpPr/>
          <p:nvPr/>
        </p:nvSpPr>
        <p:spPr>
          <a:xfrm>
            <a:off x="9354365" y="2309368"/>
            <a:ext cx="1921941" cy="2065507"/>
          </a:xfrm>
          <a:prstGeom prst="roundRect">
            <a:avLst>
              <a:gd name="adj" fmla="val 6831"/>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180000" rIns="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Laadinfrastructuur</a:t>
            </a:r>
          </a:p>
        </p:txBody>
      </p:sp>
      <p:sp>
        <p:nvSpPr>
          <p:cNvPr id="14" name="Afgeronde rechthoek 18">
            <a:extLst>
              <a:ext uri="{FF2B5EF4-FFF2-40B4-BE49-F238E27FC236}">
                <a16:creationId xmlns:a16="http://schemas.microsoft.com/office/drawing/2014/main" id="{178D6AE4-67CB-D5C6-6F40-388488C407C3}"/>
              </a:ext>
            </a:extLst>
          </p:cNvPr>
          <p:cNvSpPr/>
          <p:nvPr/>
        </p:nvSpPr>
        <p:spPr>
          <a:xfrm>
            <a:off x="909729" y="1602998"/>
            <a:ext cx="10366578" cy="463764"/>
          </a:xfrm>
          <a:prstGeom prst="roundRect">
            <a:avLst>
              <a:gd name="adj" fmla="val 2326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Engineering, installatie, monitoring, service en onderhoud</a:t>
            </a:r>
          </a:p>
        </p:txBody>
      </p:sp>
      <p:sp>
        <p:nvSpPr>
          <p:cNvPr id="15" name="Afgeronde rechthoek 18">
            <a:extLst>
              <a:ext uri="{FF2B5EF4-FFF2-40B4-BE49-F238E27FC236}">
                <a16:creationId xmlns:a16="http://schemas.microsoft.com/office/drawing/2014/main" id="{497D2BEC-15B2-CE20-87C9-656A160EC7AA}"/>
              </a:ext>
            </a:extLst>
          </p:cNvPr>
          <p:cNvSpPr/>
          <p:nvPr/>
        </p:nvSpPr>
        <p:spPr>
          <a:xfrm>
            <a:off x="909729" y="4621502"/>
            <a:ext cx="10366578" cy="463764"/>
          </a:xfrm>
          <a:prstGeom prst="roundRect">
            <a:avLst>
              <a:gd name="adj" fmla="val 2326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a:ea typeface="Open Sans"/>
                <a:cs typeface="Open Sans"/>
              </a:rPr>
              <a:t>Energiemanagementsysteem</a:t>
            </a:r>
          </a:p>
        </p:txBody>
      </p:sp>
      <p:sp>
        <p:nvSpPr>
          <p:cNvPr id="16" name="Afgeronde rechthoek 18">
            <a:extLst>
              <a:ext uri="{FF2B5EF4-FFF2-40B4-BE49-F238E27FC236}">
                <a16:creationId xmlns:a16="http://schemas.microsoft.com/office/drawing/2014/main" id="{093DA546-5E4E-F541-4AB3-F2C1F97D1A23}"/>
              </a:ext>
            </a:extLst>
          </p:cNvPr>
          <p:cNvSpPr/>
          <p:nvPr/>
        </p:nvSpPr>
        <p:spPr>
          <a:xfrm>
            <a:off x="909729" y="5331891"/>
            <a:ext cx="10366577" cy="463764"/>
          </a:xfrm>
          <a:prstGeom prst="roundRect">
            <a:avLst>
              <a:gd name="adj" fmla="val 23262"/>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400" b="1" i="0" u="none" strike="noStrike" kern="1200" cap="none" spc="0" normalizeH="0" baseline="0" noProof="0">
                <a:ln>
                  <a:noFill/>
                </a:ln>
                <a:solidFill>
                  <a:srgbClr val="05286B"/>
                </a:solidFill>
                <a:effectLst/>
                <a:uLnTx/>
                <a:uFillTx/>
                <a:latin typeface="Open Sans"/>
                <a:ea typeface="Open Sans"/>
                <a:cs typeface="Open Sans"/>
              </a:rPr>
              <a:t>Data en inzicht</a:t>
            </a:r>
            <a:endParaRPr kumimoji="0" lang="nl-NL" sz="1400" b="1" i="0" u="none" strike="noStrike" kern="1200" cap="none" spc="0" normalizeH="0" baseline="0" noProof="0" err="1">
              <a:ln>
                <a:noFill/>
              </a:ln>
              <a:solidFill>
                <a:srgbClr val="05286B"/>
              </a:solidFill>
              <a:effectLst/>
              <a:uLnTx/>
              <a:uFillTx/>
              <a:latin typeface="Open Sans"/>
              <a:ea typeface="Open Sans"/>
              <a:cs typeface="Open Sans"/>
            </a:endParaRPr>
          </a:p>
        </p:txBody>
      </p:sp>
      <p:pic>
        <p:nvPicPr>
          <p:cNvPr id="17" name="Graphic 16">
            <a:extLst>
              <a:ext uri="{FF2B5EF4-FFF2-40B4-BE49-F238E27FC236}">
                <a16:creationId xmlns:a16="http://schemas.microsoft.com/office/drawing/2014/main" id="{D116DD2A-8948-1698-BFD4-B9C5430274F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585467" y="3035326"/>
            <a:ext cx="1237420" cy="1147136"/>
          </a:xfrm>
          <a:prstGeom prst="rect">
            <a:avLst/>
          </a:prstGeom>
        </p:spPr>
      </p:pic>
      <p:pic>
        <p:nvPicPr>
          <p:cNvPr id="18" name="Graphic 17">
            <a:extLst>
              <a:ext uri="{FF2B5EF4-FFF2-40B4-BE49-F238E27FC236}">
                <a16:creationId xmlns:a16="http://schemas.microsoft.com/office/drawing/2014/main" id="{1E3A502A-DE14-FBC7-3514-CD6EBF8C383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536081" y="3089828"/>
            <a:ext cx="1119838" cy="1038132"/>
          </a:xfrm>
          <a:prstGeom prst="rect">
            <a:avLst/>
          </a:prstGeom>
        </p:spPr>
      </p:pic>
      <p:pic>
        <p:nvPicPr>
          <p:cNvPr id="19" name="Graphic 18">
            <a:extLst>
              <a:ext uri="{FF2B5EF4-FFF2-40B4-BE49-F238E27FC236}">
                <a16:creationId xmlns:a16="http://schemas.microsoft.com/office/drawing/2014/main" id="{23511021-C2CE-00E7-A86B-44B68FF539E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794752" y="3126294"/>
            <a:ext cx="1041166" cy="965200"/>
          </a:xfrm>
          <a:prstGeom prst="rect">
            <a:avLst/>
          </a:prstGeom>
        </p:spPr>
      </p:pic>
      <p:pic>
        <p:nvPicPr>
          <p:cNvPr id="20" name="Graphic 19">
            <a:extLst>
              <a:ext uri="{FF2B5EF4-FFF2-40B4-BE49-F238E27FC236}">
                <a16:creationId xmlns:a16="http://schemas.microsoft.com/office/drawing/2014/main" id="{112C917F-49AD-6535-3D90-9E6E35FC11D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47176" y="3126294"/>
            <a:ext cx="1041165" cy="965200"/>
          </a:xfrm>
          <a:prstGeom prst="rect">
            <a:avLst/>
          </a:prstGeom>
        </p:spPr>
      </p:pic>
      <p:pic>
        <p:nvPicPr>
          <p:cNvPr id="21" name="Graphic 20">
            <a:extLst>
              <a:ext uri="{FF2B5EF4-FFF2-40B4-BE49-F238E27FC236}">
                <a16:creationId xmlns:a16="http://schemas.microsoft.com/office/drawing/2014/main" id="{0FBBA84E-F2A6-9731-99FE-B80D573AF51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421939" y="3089828"/>
            <a:ext cx="1119838" cy="1038132"/>
          </a:xfrm>
          <a:prstGeom prst="rect">
            <a:avLst/>
          </a:prstGeom>
        </p:spPr>
      </p:pic>
      <p:pic>
        <p:nvPicPr>
          <p:cNvPr id="22" name="Graphic 21">
            <a:extLst>
              <a:ext uri="{FF2B5EF4-FFF2-40B4-BE49-F238E27FC236}">
                <a16:creationId xmlns:a16="http://schemas.microsoft.com/office/drawing/2014/main" id="{7532FAB5-CE7E-D214-651C-DB126A6C94F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7987300" y="4498188"/>
            <a:ext cx="766301" cy="710391"/>
          </a:xfrm>
          <a:prstGeom prst="rect">
            <a:avLst/>
          </a:prstGeom>
        </p:spPr>
      </p:pic>
      <p:pic>
        <p:nvPicPr>
          <p:cNvPr id="23" name="Graphic 22">
            <a:extLst>
              <a:ext uri="{FF2B5EF4-FFF2-40B4-BE49-F238E27FC236}">
                <a16:creationId xmlns:a16="http://schemas.microsoft.com/office/drawing/2014/main" id="{1CC20B3A-862C-2518-840C-4A78B18D12E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541777" y="5248598"/>
            <a:ext cx="590270" cy="630350"/>
          </a:xfrm>
          <a:prstGeom prst="rect">
            <a:avLst/>
          </a:prstGeom>
        </p:spPr>
      </p:pic>
      <p:pic>
        <p:nvPicPr>
          <p:cNvPr id="24" name="Graphic 23">
            <a:extLst>
              <a:ext uri="{FF2B5EF4-FFF2-40B4-BE49-F238E27FC236}">
                <a16:creationId xmlns:a16="http://schemas.microsoft.com/office/drawing/2014/main" id="{DA40D21D-4777-F654-9D31-987C51150648}"/>
              </a:ext>
            </a:extLst>
          </p:cNvPr>
          <p:cNvPicPr>
            <a:picLocks noChangeAspect="1"/>
          </p:cNvPicPr>
          <p:nvPr/>
        </p:nvPicPr>
        <p:blipFill rotWithShape="1">
          <a:blip>
            <a:extLst>
              <a:ext uri="{96DAC541-7B7A-43D3-8B79-37D633B846F1}">
                <asvg:svgBlip xmlns:asvg="http://schemas.microsoft.com/office/drawing/2016/SVG/main" r:embed="rId11"/>
              </a:ext>
            </a:extLst>
          </a:blip>
          <a:srcRect b="23733"/>
          <a:stretch/>
        </p:blipFill>
        <p:spPr>
          <a:xfrm>
            <a:off x="8753601" y="157830"/>
            <a:ext cx="1955895" cy="1491709"/>
          </a:xfrm>
          <a:prstGeom prst="rect">
            <a:avLst/>
          </a:prstGeom>
        </p:spPr>
      </p:pic>
    </p:spTree>
    <p:extLst>
      <p:ext uri="{BB962C8B-B14F-4D97-AF65-F5344CB8AC3E}">
        <p14:creationId xmlns:p14="http://schemas.microsoft.com/office/powerpoint/2010/main" val="2119140579"/>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D2663-D1F3-7BD7-6B9B-81174BA99A89}"/>
            </a:ext>
          </a:extLst>
        </p:cNvPr>
        <p:cNvGrpSpPr/>
        <p:nvPr/>
      </p:nvGrpSpPr>
      <p:grpSpPr>
        <a:xfrm>
          <a:off x="0" y="0"/>
          <a:ext cx="0" cy="0"/>
          <a:chOff x="0" y="0"/>
          <a:chExt cx="0" cy="0"/>
        </a:xfrm>
      </p:grpSpPr>
      <p:sp>
        <p:nvSpPr>
          <p:cNvPr id="5" name="Tekstvak 4">
            <a:extLst>
              <a:ext uri="{FF2B5EF4-FFF2-40B4-BE49-F238E27FC236}">
                <a16:creationId xmlns:a16="http://schemas.microsoft.com/office/drawing/2014/main" id="{35206F7A-14AB-2FD2-3EEE-B8ACBA04BC41}"/>
              </a:ext>
            </a:extLst>
          </p:cNvPr>
          <p:cNvSpPr txBox="1"/>
          <p:nvPr/>
        </p:nvSpPr>
        <p:spPr>
          <a:xfrm>
            <a:off x="0" y="2366511"/>
            <a:ext cx="12192000" cy="1446550"/>
          </a:xfrm>
          <a:prstGeom prst="rect">
            <a:avLst/>
          </a:prstGeom>
          <a:noFill/>
        </p:spPr>
        <p:txBody>
          <a:bodyPr wrap="square" lIns="0" tIns="0" rIns="0" bIns="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6000" b="1" i="0" u="none" strike="noStrike" kern="1200" cap="none" spc="0" normalizeH="0" baseline="0" noProof="0">
                <a:ln>
                  <a:noFill/>
                </a:ln>
                <a:solidFill>
                  <a:srgbClr val="FFFFFF"/>
                </a:solidFill>
                <a:effectLst/>
                <a:uLnTx/>
                <a:uFillTx/>
                <a:latin typeface="Poppins" pitchFamily="2" charset="77"/>
                <a:ea typeface="+mn-ea"/>
                <a:cs typeface="Poppins" pitchFamily="2" charset="77"/>
              </a:rPr>
              <a:t>Wat weet jij van </a:t>
            </a:r>
            <a:r>
              <a:rPr kumimoji="0" lang="nl-NL" sz="6000" b="1" i="0" u="none" strike="noStrike" kern="1200" cap="none" spc="0" normalizeH="0" baseline="0" noProof="0">
                <a:ln>
                  <a:noFill/>
                </a:ln>
                <a:solidFill>
                  <a:srgbClr val="FFBE00"/>
                </a:solidFill>
                <a:effectLst/>
                <a:uLnTx/>
                <a:uFillTx/>
                <a:latin typeface="Poppins" pitchFamily="2" charset="77"/>
                <a:ea typeface="+mn-ea"/>
                <a:cs typeface="Poppins" pitchFamily="2" charset="77"/>
              </a:rPr>
              <a:t>netcongestie?</a:t>
            </a:r>
          </a:p>
        </p:txBody>
      </p:sp>
      <p:pic>
        <p:nvPicPr>
          <p:cNvPr id="8" name="Graphic 7">
            <a:extLst>
              <a:ext uri="{FF2B5EF4-FFF2-40B4-BE49-F238E27FC236}">
                <a16:creationId xmlns:a16="http://schemas.microsoft.com/office/drawing/2014/main" id="{FC0F8C1B-0E4F-6E03-8F97-07EEB2BF39F9}"/>
              </a:ext>
            </a:extLst>
          </p:cNvPr>
          <p:cNvPicPr>
            <a:picLocks noChangeAspect="1"/>
          </p:cNvPicPr>
          <p:nvPr/>
        </p:nvPicPr>
        <p:blipFill>
          <a:blip>
            <a:extLst>
              <a:ext uri="{96DAC541-7B7A-43D3-8B79-37D633B846F1}">
                <asvg:svgBlip xmlns:asvg="http://schemas.microsoft.com/office/drawing/2016/SVG/main" r:embed="rId3"/>
              </a:ext>
            </a:extLst>
          </a:blip>
          <a:srcRect b="55484"/>
          <a:stretch>
            <a:fillRect/>
          </a:stretch>
        </p:blipFill>
        <p:spPr>
          <a:xfrm>
            <a:off x="6448276" y="4554804"/>
            <a:ext cx="5173811" cy="2303196"/>
          </a:xfrm>
          <a:custGeom>
            <a:avLst/>
            <a:gdLst>
              <a:gd name="connsiteX0" fmla="*/ 0 w 5173811"/>
              <a:gd name="connsiteY0" fmla="*/ 0 h 2303196"/>
              <a:gd name="connsiteX1" fmla="*/ 5173811 w 5173811"/>
              <a:gd name="connsiteY1" fmla="*/ 0 h 2303196"/>
              <a:gd name="connsiteX2" fmla="*/ 5173811 w 5173811"/>
              <a:gd name="connsiteY2" fmla="*/ 2303196 h 2303196"/>
              <a:gd name="connsiteX3" fmla="*/ 0 w 5173811"/>
              <a:gd name="connsiteY3" fmla="*/ 2303196 h 2303196"/>
            </a:gdLst>
            <a:ahLst/>
            <a:cxnLst>
              <a:cxn ang="0">
                <a:pos x="connsiteX0" y="connsiteY0"/>
              </a:cxn>
              <a:cxn ang="0">
                <a:pos x="connsiteX1" y="connsiteY1"/>
              </a:cxn>
              <a:cxn ang="0">
                <a:pos x="connsiteX2" y="connsiteY2"/>
              </a:cxn>
              <a:cxn ang="0">
                <a:pos x="connsiteX3" y="connsiteY3"/>
              </a:cxn>
            </a:cxnLst>
            <a:rect l="l" t="t" r="r" b="b"/>
            <a:pathLst>
              <a:path w="5173811" h="2303196">
                <a:moveTo>
                  <a:pt x="0" y="0"/>
                </a:moveTo>
                <a:lnTo>
                  <a:pt x="5173811" y="0"/>
                </a:lnTo>
                <a:lnTo>
                  <a:pt x="5173811" y="2303196"/>
                </a:lnTo>
                <a:lnTo>
                  <a:pt x="0" y="2303196"/>
                </a:lnTo>
                <a:close/>
              </a:path>
            </a:pathLst>
          </a:custGeom>
        </p:spPr>
      </p:pic>
    </p:spTree>
    <p:extLst>
      <p:ext uri="{BB962C8B-B14F-4D97-AF65-F5344CB8AC3E}">
        <p14:creationId xmlns:p14="http://schemas.microsoft.com/office/powerpoint/2010/main" val="3482489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400F1F0C-F2E1-D321-B388-3E780EB859DB}"/>
              </a:ext>
            </a:extLst>
          </p:cNvPr>
          <p:cNvSpPr>
            <a:spLocks noGrp="1"/>
          </p:cNvSpPr>
          <p:nvPr>
            <p:ph type="body" sz="quarter" idx="13"/>
          </p:nvPr>
        </p:nvSpPr>
        <p:spPr>
          <a:prstGeom prst="rect">
            <a:avLst/>
          </a:prstGeom>
        </p:spPr>
        <p:txBody>
          <a:bodyPr/>
          <a:lstStyle/>
          <a:p>
            <a:r>
              <a:rPr lang="nl-NL"/>
              <a:t>Wat is netcongestie?</a:t>
            </a:r>
          </a:p>
        </p:txBody>
      </p:sp>
      <p:sp>
        <p:nvSpPr>
          <p:cNvPr id="8" name="Afgeronde rechthoek 7">
            <a:extLst>
              <a:ext uri="{FF2B5EF4-FFF2-40B4-BE49-F238E27FC236}">
                <a16:creationId xmlns:a16="http://schemas.microsoft.com/office/drawing/2014/main" id="{70016F63-378C-5977-0C3A-D544D225673B}"/>
              </a:ext>
            </a:extLst>
          </p:cNvPr>
          <p:cNvSpPr/>
          <p:nvPr/>
        </p:nvSpPr>
        <p:spPr>
          <a:xfrm>
            <a:off x="764695" y="2160639"/>
            <a:ext cx="2778041" cy="1268362"/>
          </a:xfrm>
          <a:prstGeom prst="roundRect">
            <a:avLst>
              <a:gd name="adj" fmla="val 6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400" b="0" i="0" u="none" strike="noStrike" kern="1200" cap="none" spc="0" normalizeH="0" baseline="0" noProof="0">
                <a:ln>
                  <a:noFill/>
                </a:ln>
                <a:solidFill>
                  <a:srgbClr val="05286B"/>
                </a:solidFill>
                <a:effectLst/>
                <a:uLnTx/>
                <a:uFillTx/>
                <a:latin typeface="Open Sans"/>
                <a:ea typeface="+mn-ea"/>
                <a:cs typeface="+mn-cs"/>
              </a:rPr>
              <a:t>Toenemende duurzaamheid</a:t>
            </a:r>
          </a:p>
        </p:txBody>
      </p:sp>
      <p:sp>
        <p:nvSpPr>
          <p:cNvPr id="9" name="Afgeronde rechthoek 8">
            <a:extLst>
              <a:ext uri="{FF2B5EF4-FFF2-40B4-BE49-F238E27FC236}">
                <a16:creationId xmlns:a16="http://schemas.microsoft.com/office/drawing/2014/main" id="{42D2B758-18AD-89CA-6B6B-40E13205E551}"/>
              </a:ext>
            </a:extLst>
          </p:cNvPr>
          <p:cNvSpPr/>
          <p:nvPr/>
        </p:nvSpPr>
        <p:spPr>
          <a:xfrm>
            <a:off x="764694" y="3737077"/>
            <a:ext cx="2778041" cy="1268363"/>
          </a:xfrm>
          <a:prstGeom prst="roundRect">
            <a:avLst>
              <a:gd name="adj" fmla="val 6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400" b="0" i="0" u="none" strike="noStrike" kern="1200" cap="none" spc="0" normalizeH="0" baseline="0" noProof="0">
                <a:ln>
                  <a:noFill/>
                </a:ln>
                <a:solidFill>
                  <a:srgbClr val="05286B"/>
                </a:solidFill>
                <a:effectLst/>
                <a:uLnTx/>
                <a:uFillTx/>
                <a:latin typeface="Open Sans"/>
                <a:ea typeface="+mn-ea"/>
                <a:cs typeface="+mn-cs"/>
              </a:rPr>
              <a:t>Economische </a:t>
            </a:r>
            <a:br>
              <a:rPr kumimoji="0" lang="nl-NL" sz="2400" b="0" i="0" u="none" strike="noStrike" kern="1200" cap="none" spc="0" normalizeH="0" baseline="0" noProof="0">
                <a:ln>
                  <a:noFill/>
                </a:ln>
                <a:solidFill>
                  <a:srgbClr val="05286B"/>
                </a:solidFill>
                <a:effectLst/>
                <a:uLnTx/>
                <a:uFillTx/>
                <a:latin typeface="Open Sans"/>
                <a:ea typeface="+mn-ea"/>
                <a:cs typeface="+mn-cs"/>
              </a:rPr>
            </a:br>
            <a:r>
              <a:rPr kumimoji="0" lang="nl-NL" sz="2400" b="0" i="0" u="none" strike="noStrike" kern="1200" cap="none" spc="0" normalizeH="0" baseline="0" noProof="0">
                <a:ln>
                  <a:noFill/>
                </a:ln>
                <a:solidFill>
                  <a:srgbClr val="05286B"/>
                </a:solidFill>
                <a:effectLst/>
                <a:uLnTx/>
                <a:uFillTx/>
                <a:latin typeface="Open Sans"/>
                <a:ea typeface="+mn-ea"/>
                <a:cs typeface="+mn-cs"/>
              </a:rPr>
              <a:t>groei</a:t>
            </a:r>
          </a:p>
        </p:txBody>
      </p:sp>
      <p:sp>
        <p:nvSpPr>
          <p:cNvPr id="10" name="Vijfhoek 9">
            <a:extLst>
              <a:ext uri="{FF2B5EF4-FFF2-40B4-BE49-F238E27FC236}">
                <a16:creationId xmlns:a16="http://schemas.microsoft.com/office/drawing/2014/main" id="{2E7EF80E-A80C-2858-A2A1-2D5C12E3CA71}"/>
              </a:ext>
            </a:extLst>
          </p:cNvPr>
          <p:cNvSpPr/>
          <p:nvPr/>
        </p:nvSpPr>
        <p:spPr>
          <a:xfrm rot="16200000">
            <a:off x="2664752" y="3952113"/>
            <a:ext cx="4527342" cy="1284432"/>
          </a:xfrm>
          <a:prstGeom prst="homePlate">
            <a:avLst/>
          </a:prstGeom>
          <a:gradFill flip="none" rotWithShape="1">
            <a:gsLst>
              <a:gs pos="0">
                <a:schemeClr val="accent3"/>
              </a:gs>
              <a:gs pos="100000">
                <a:srgbClr val="00B0B2"/>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14" name="Tekstvak 13">
            <a:extLst>
              <a:ext uri="{FF2B5EF4-FFF2-40B4-BE49-F238E27FC236}">
                <a16:creationId xmlns:a16="http://schemas.microsoft.com/office/drawing/2014/main" id="{E49C86E8-2443-C130-A93C-531DC5770487}"/>
              </a:ext>
            </a:extLst>
          </p:cNvPr>
          <p:cNvSpPr txBox="1"/>
          <p:nvPr/>
        </p:nvSpPr>
        <p:spPr>
          <a:xfrm>
            <a:off x="3955029" y="1314995"/>
            <a:ext cx="1946787"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br>
            <a:r>
              <a:rPr lang="nl-NL" sz="2000" b="1">
                <a:solidFill>
                  <a:srgbClr val="05286B"/>
                </a:solidFill>
                <a:latin typeface="Open Sans" pitchFamily="2" charset="0"/>
                <a:ea typeface="Open Sans" pitchFamily="2" charset="0"/>
                <a:cs typeface="Open Sans" pitchFamily="2" charset="0"/>
              </a:rPr>
              <a:t>V</a:t>
            </a:r>
            <a: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raag elektriciteit</a:t>
            </a:r>
          </a:p>
        </p:txBody>
      </p:sp>
      <p:sp>
        <p:nvSpPr>
          <p:cNvPr id="15" name="Tekstvak 14">
            <a:extLst>
              <a:ext uri="{FF2B5EF4-FFF2-40B4-BE49-F238E27FC236}">
                <a16:creationId xmlns:a16="http://schemas.microsoft.com/office/drawing/2014/main" id="{2A5E122A-8206-01EE-99C4-4E6ACB208005}"/>
              </a:ext>
            </a:extLst>
          </p:cNvPr>
          <p:cNvSpPr txBox="1"/>
          <p:nvPr/>
        </p:nvSpPr>
        <p:spPr>
          <a:xfrm>
            <a:off x="5916564" y="2728788"/>
            <a:ext cx="194678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 </a:t>
            </a:r>
            <a:r>
              <a:rPr lang="nl-NL" sz="2000" b="1">
                <a:solidFill>
                  <a:srgbClr val="05286B"/>
                </a:solidFill>
                <a:latin typeface="Open Sans" pitchFamily="2" charset="0"/>
                <a:ea typeface="Open Sans" pitchFamily="2" charset="0"/>
                <a:cs typeface="Open Sans" pitchFamily="2" charset="0"/>
              </a:rPr>
              <a:t>B</a:t>
            </a:r>
            <a:r>
              <a:rPr kumimoji="0" lang="nl-NL" sz="2000" b="1" i="0" u="none" strike="noStrike" kern="1200" cap="none" spc="0" normalizeH="0" baseline="0" noProof="0" err="1">
                <a:ln>
                  <a:noFill/>
                </a:ln>
                <a:solidFill>
                  <a:srgbClr val="05286B"/>
                </a:solidFill>
                <a:effectLst/>
                <a:uLnTx/>
                <a:uFillTx/>
                <a:latin typeface="Open Sans" pitchFamily="2" charset="0"/>
                <a:ea typeface="Open Sans" pitchFamily="2" charset="0"/>
                <a:cs typeface="Open Sans" pitchFamily="2" charset="0"/>
              </a:rPr>
              <a:t>eschikbare</a:t>
            </a:r>
            <a: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 capaciteit</a:t>
            </a:r>
          </a:p>
        </p:txBody>
      </p:sp>
      <p:sp>
        <p:nvSpPr>
          <p:cNvPr id="17" name="Afgeronde rechthoek 16">
            <a:extLst>
              <a:ext uri="{FF2B5EF4-FFF2-40B4-BE49-F238E27FC236}">
                <a16:creationId xmlns:a16="http://schemas.microsoft.com/office/drawing/2014/main" id="{ACEB5C60-1B20-A45C-EDAD-CCF62A6AC83C}"/>
              </a:ext>
            </a:extLst>
          </p:cNvPr>
          <p:cNvSpPr/>
          <p:nvPr/>
        </p:nvSpPr>
        <p:spPr>
          <a:xfrm>
            <a:off x="8342010" y="2160639"/>
            <a:ext cx="2778041" cy="1268362"/>
          </a:xfrm>
          <a:prstGeom prst="roundRect">
            <a:avLst>
              <a:gd name="adj" fmla="val 6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400" b="0" i="0" u="none" strike="noStrike" kern="1200" cap="none" spc="0" normalizeH="0" baseline="0" noProof="0">
                <a:ln>
                  <a:noFill/>
                </a:ln>
                <a:solidFill>
                  <a:srgbClr val="FFFFFF"/>
                </a:solidFill>
                <a:effectLst/>
                <a:uLnTx/>
                <a:uFillTx/>
                <a:latin typeface="Open Sans"/>
                <a:ea typeface="+mn-ea"/>
                <a:cs typeface="+mn-cs"/>
              </a:rPr>
              <a:t>Overvol elektriciteitsnet</a:t>
            </a:r>
          </a:p>
        </p:txBody>
      </p:sp>
      <p:sp>
        <p:nvSpPr>
          <p:cNvPr id="18" name="Afgeronde rechthoek 17">
            <a:extLst>
              <a:ext uri="{FF2B5EF4-FFF2-40B4-BE49-F238E27FC236}">
                <a16:creationId xmlns:a16="http://schemas.microsoft.com/office/drawing/2014/main" id="{E30ACC8B-0420-6830-D71E-B4AED46222CC}"/>
              </a:ext>
            </a:extLst>
          </p:cNvPr>
          <p:cNvSpPr/>
          <p:nvPr/>
        </p:nvSpPr>
        <p:spPr>
          <a:xfrm>
            <a:off x="8342009" y="3737077"/>
            <a:ext cx="2778041" cy="1268363"/>
          </a:xfrm>
          <a:prstGeom prst="roundRect">
            <a:avLst>
              <a:gd name="adj" fmla="val 6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400" b="0" i="0" u="none" strike="noStrike" kern="1200" cap="none" spc="0" normalizeH="0" baseline="0" noProof="0">
                <a:ln>
                  <a:noFill/>
                </a:ln>
                <a:solidFill>
                  <a:srgbClr val="FFFFFF"/>
                </a:solidFill>
                <a:effectLst/>
                <a:uLnTx/>
                <a:uFillTx/>
                <a:latin typeface="Open Sans"/>
                <a:ea typeface="+mn-ea"/>
                <a:cs typeface="+mn-cs"/>
              </a:rPr>
              <a:t>Wachtlijsten</a:t>
            </a:r>
            <a:br>
              <a:rPr kumimoji="0" lang="nl-NL" sz="2400" b="0" i="0" u="none" strike="noStrike" kern="1200" cap="none" spc="0" normalizeH="0" baseline="0" noProof="0">
                <a:ln>
                  <a:noFill/>
                </a:ln>
                <a:solidFill>
                  <a:srgbClr val="FFFFFF"/>
                </a:solidFill>
                <a:effectLst/>
                <a:uLnTx/>
                <a:uFillTx/>
                <a:latin typeface="Open Sans"/>
                <a:ea typeface="+mn-ea"/>
                <a:cs typeface="+mn-cs"/>
              </a:rPr>
            </a:br>
            <a:r>
              <a:rPr kumimoji="0" lang="nl-NL" sz="2400" b="0" i="0" u="none" strike="noStrike" kern="1200" cap="none" spc="0" normalizeH="0" baseline="0" noProof="0">
                <a:ln>
                  <a:noFill/>
                </a:ln>
                <a:solidFill>
                  <a:srgbClr val="FFFFFF"/>
                </a:solidFill>
                <a:effectLst/>
                <a:uLnTx/>
                <a:uFillTx/>
                <a:latin typeface="Open Sans"/>
                <a:ea typeface="+mn-ea"/>
                <a:cs typeface="+mn-cs"/>
              </a:rPr>
              <a:t>netbeheerder</a:t>
            </a:r>
          </a:p>
        </p:txBody>
      </p:sp>
      <p:sp>
        <p:nvSpPr>
          <p:cNvPr id="19" name="Vijfhoek 18">
            <a:extLst>
              <a:ext uri="{FF2B5EF4-FFF2-40B4-BE49-F238E27FC236}">
                <a16:creationId xmlns:a16="http://schemas.microsoft.com/office/drawing/2014/main" id="{463D7A84-2E19-0ACE-0FB9-4B779FC83804}"/>
              </a:ext>
            </a:extLst>
          </p:cNvPr>
          <p:cNvSpPr/>
          <p:nvPr/>
        </p:nvSpPr>
        <p:spPr>
          <a:xfrm rot="16200000">
            <a:off x="5344247" y="4655323"/>
            <a:ext cx="3120922" cy="1284432"/>
          </a:xfrm>
          <a:prstGeom prst="homePlate">
            <a:avLst/>
          </a:prstGeom>
          <a:gradFill flip="none" rotWithShape="1">
            <a:gsLst>
              <a:gs pos="0">
                <a:schemeClr val="accent1"/>
              </a:gs>
              <a:gs pos="100000">
                <a:srgbClr val="00B0B2"/>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Tree>
    <p:extLst>
      <p:ext uri="{BB962C8B-B14F-4D97-AF65-F5344CB8AC3E}">
        <p14:creationId xmlns:p14="http://schemas.microsoft.com/office/powerpoint/2010/main" val="1193022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Afbeelding 14">
            <a:extLst>
              <a:ext uri="{FF2B5EF4-FFF2-40B4-BE49-F238E27FC236}">
                <a16:creationId xmlns:a16="http://schemas.microsoft.com/office/drawing/2014/main" id="{4231E4DC-09B2-DD7F-2D7B-D0C43EACFE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33319" y="1556578"/>
            <a:ext cx="4023171" cy="4614814"/>
          </a:xfrm>
          <a:prstGeom prst="rect">
            <a:avLst/>
          </a:prstGeom>
        </p:spPr>
      </p:pic>
      <p:pic>
        <p:nvPicPr>
          <p:cNvPr id="11" name="Afbeelding 10">
            <a:extLst>
              <a:ext uri="{FF2B5EF4-FFF2-40B4-BE49-F238E27FC236}">
                <a16:creationId xmlns:a16="http://schemas.microsoft.com/office/drawing/2014/main" id="{67395527-8760-9DEE-DEB8-87ED42B77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71984" y="1556578"/>
            <a:ext cx="4094672" cy="4607298"/>
          </a:xfrm>
          <a:prstGeom prst="rect">
            <a:avLst/>
          </a:prstGeom>
        </p:spPr>
      </p:pic>
      <p:sp>
        <p:nvSpPr>
          <p:cNvPr id="4" name="Tijdelijke aanduiding voor tekst 3">
            <a:extLst>
              <a:ext uri="{FF2B5EF4-FFF2-40B4-BE49-F238E27FC236}">
                <a16:creationId xmlns:a16="http://schemas.microsoft.com/office/drawing/2014/main" id="{3980A7DC-0B0F-17B3-7A03-0B5EC05F4555}"/>
              </a:ext>
            </a:extLst>
          </p:cNvPr>
          <p:cNvSpPr>
            <a:spLocks noGrp="1"/>
          </p:cNvSpPr>
          <p:nvPr>
            <p:ph type="body" sz="quarter" idx="13"/>
          </p:nvPr>
        </p:nvSpPr>
        <p:spPr>
          <a:xfrm>
            <a:off x="569914" y="584201"/>
            <a:ext cx="4996386" cy="431800"/>
          </a:xfrm>
        </p:spPr>
        <p:txBody>
          <a:bodyPr anchor="t"/>
          <a:lstStyle/>
          <a:p>
            <a:r>
              <a:rPr lang="nl-NL"/>
              <a:t>Status netcongestie</a:t>
            </a:r>
          </a:p>
        </p:txBody>
      </p:sp>
      <p:sp>
        <p:nvSpPr>
          <p:cNvPr id="9" name="Tekstvak 8">
            <a:extLst>
              <a:ext uri="{FF2B5EF4-FFF2-40B4-BE49-F238E27FC236}">
                <a16:creationId xmlns:a16="http://schemas.microsoft.com/office/drawing/2014/main" id="{454D0380-B483-FFB3-7BD5-251864BF6A4C}"/>
              </a:ext>
            </a:extLst>
          </p:cNvPr>
          <p:cNvSpPr txBox="1"/>
          <p:nvPr/>
        </p:nvSpPr>
        <p:spPr>
          <a:xfrm>
            <a:off x="658813" y="1941717"/>
            <a:ext cx="1980000" cy="432000"/>
          </a:xfrm>
          <a:prstGeom prst="roundRect">
            <a:avLst>
              <a:gd name="adj" fmla="val 50000"/>
            </a:avLst>
          </a:prstGeom>
          <a:solidFill>
            <a:schemeClr val="accent2"/>
          </a:solid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FFFFFF"/>
                </a:solidFill>
                <a:effectLst/>
                <a:uLnTx/>
                <a:uFillTx/>
                <a:latin typeface="Poppins" pitchFamily="2" charset="77"/>
                <a:ea typeface="+mn-ea"/>
                <a:cs typeface="Poppins" pitchFamily="2" charset="77"/>
              </a:rPr>
              <a:t>Afname</a:t>
            </a:r>
          </a:p>
        </p:txBody>
      </p:sp>
      <p:sp>
        <p:nvSpPr>
          <p:cNvPr id="10" name="Tekstvak 9">
            <a:extLst>
              <a:ext uri="{FF2B5EF4-FFF2-40B4-BE49-F238E27FC236}">
                <a16:creationId xmlns:a16="http://schemas.microsoft.com/office/drawing/2014/main" id="{CA5898DC-2953-C9A1-BD05-907C915428E1}"/>
              </a:ext>
            </a:extLst>
          </p:cNvPr>
          <p:cNvSpPr txBox="1"/>
          <p:nvPr/>
        </p:nvSpPr>
        <p:spPr>
          <a:xfrm>
            <a:off x="5832459" y="1941716"/>
            <a:ext cx="1980000" cy="432000"/>
          </a:xfrm>
          <a:prstGeom prst="roundRect">
            <a:avLst>
              <a:gd name="adj" fmla="val 50000"/>
            </a:avLst>
          </a:prstGeom>
          <a:solidFill>
            <a:schemeClr val="accent2"/>
          </a:solidFill>
        </p:spPr>
        <p:txBody>
          <a:bodyPr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err="1">
                <a:ln>
                  <a:noFill/>
                </a:ln>
                <a:solidFill>
                  <a:srgbClr val="FFFFFF"/>
                </a:solidFill>
                <a:effectLst/>
                <a:uLnTx/>
                <a:uFillTx/>
                <a:latin typeface="Poppins" pitchFamily="2" charset="77"/>
                <a:ea typeface="+mn-ea"/>
                <a:cs typeface="Poppins" pitchFamily="2" charset="77"/>
              </a:rPr>
              <a:t>Invoeding</a:t>
            </a:r>
            <a:endParaRPr kumimoji="0" lang="nl-NL" sz="3200" b="1" i="0" u="none" strike="noStrike" kern="1200" cap="none" spc="0" normalizeH="0" baseline="0" noProof="0">
              <a:ln>
                <a:noFill/>
              </a:ln>
              <a:solidFill>
                <a:srgbClr val="FFFFFF"/>
              </a:solidFill>
              <a:effectLst/>
              <a:uLnTx/>
              <a:uFillTx/>
              <a:latin typeface="Poppins" pitchFamily="2" charset="77"/>
              <a:ea typeface="+mn-ea"/>
              <a:cs typeface="Poppins" pitchFamily="2" charset="77"/>
            </a:endParaRPr>
          </a:p>
        </p:txBody>
      </p:sp>
      <p:sp>
        <p:nvSpPr>
          <p:cNvPr id="7" name="Tekstvak 6">
            <a:extLst>
              <a:ext uri="{FF2B5EF4-FFF2-40B4-BE49-F238E27FC236}">
                <a16:creationId xmlns:a16="http://schemas.microsoft.com/office/drawing/2014/main" id="{164405FF-82E2-41C6-603E-C3CCC04B4530}"/>
              </a:ext>
            </a:extLst>
          </p:cNvPr>
          <p:cNvSpPr txBox="1"/>
          <p:nvPr/>
        </p:nvSpPr>
        <p:spPr>
          <a:xfrm>
            <a:off x="6962255" y="270685"/>
            <a:ext cx="1018475" cy="318924"/>
          </a:xfrm>
          <a:prstGeom prst="rect">
            <a:avLst/>
          </a:prstGeom>
          <a:noFill/>
        </p:spPr>
        <p:txBody>
          <a:bodyPr wrap="none" lIns="36000" tIns="36000" r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600" b="0" i="0" u="none" strike="noStrike" kern="1200" cap="none" spc="0" normalizeH="0" baseline="0" noProof="0">
                <a:ln>
                  <a:noFill/>
                </a:ln>
                <a:solidFill>
                  <a:srgbClr val="FFFFFF"/>
                </a:solidFill>
                <a:effectLst/>
                <a:uLnTx/>
                <a:uFillTx/>
                <a:latin typeface="Open Sans"/>
                <a:ea typeface="+mn-ea"/>
                <a:cs typeface="+mn-cs"/>
              </a:rPr>
              <a:t>Capaciteit</a:t>
            </a:r>
          </a:p>
        </p:txBody>
      </p:sp>
      <p:sp>
        <p:nvSpPr>
          <p:cNvPr id="12" name="Rechthoek 11">
            <a:extLst>
              <a:ext uri="{FF2B5EF4-FFF2-40B4-BE49-F238E27FC236}">
                <a16:creationId xmlns:a16="http://schemas.microsoft.com/office/drawing/2014/main" id="{0675946C-D712-B71E-FFDA-BA3A5CD40AA7}"/>
              </a:ext>
            </a:extLst>
          </p:cNvPr>
          <p:cNvSpPr/>
          <p:nvPr/>
        </p:nvSpPr>
        <p:spPr>
          <a:xfrm>
            <a:off x="6733319" y="310875"/>
            <a:ext cx="209298" cy="20929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14" name="Tekstvak 13">
            <a:extLst>
              <a:ext uri="{FF2B5EF4-FFF2-40B4-BE49-F238E27FC236}">
                <a16:creationId xmlns:a16="http://schemas.microsoft.com/office/drawing/2014/main" id="{84D5A647-CBFF-6FB4-EF53-AE0F83D40C76}"/>
              </a:ext>
            </a:extLst>
          </p:cNvPr>
          <p:cNvSpPr txBox="1"/>
          <p:nvPr/>
        </p:nvSpPr>
        <p:spPr>
          <a:xfrm>
            <a:off x="6962255" y="696814"/>
            <a:ext cx="1908142" cy="318924"/>
          </a:xfrm>
          <a:prstGeom prst="rect">
            <a:avLst/>
          </a:prstGeom>
          <a:noFill/>
        </p:spPr>
        <p:txBody>
          <a:bodyPr wrap="none" lIns="36000" tIns="36000" r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600" b="0" i="0" u="none" strike="noStrike" kern="1200" cap="none" spc="0" normalizeH="0" baseline="0" noProof="0">
                <a:ln>
                  <a:noFill/>
                </a:ln>
                <a:solidFill>
                  <a:srgbClr val="FFFFFF"/>
                </a:solidFill>
                <a:effectLst/>
                <a:uLnTx/>
                <a:uFillTx/>
                <a:latin typeface="Open Sans"/>
                <a:ea typeface="+mn-ea"/>
                <a:cs typeface="+mn-cs"/>
              </a:rPr>
              <a:t>Beperkte capaciteit</a:t>
            </a:r>
          </a:p>
        </p:txBody>
      </p:sp>
      <p:sp>
        <p:nvSpPr>
          <p:cNvPr id="16" name="Rechthoek 15">
            <a:extLst>
              <a:ext uri="{FF2B5EF4-FFF2-40B4-BE49-F238E27FC236}">
                <a16:creationId xmlns:a16="http://schemas.microsoft.com/office/drawing/2014/main" id="{60B82C9C-94A6-ED7F-B983-6E49D9EE3EC3}"/>
              </a:ext>
            </a:extLst>
          </p:cNvPr>
          <p:cNvSpPr/>
          <p:nvPr/>
        </p:nvSpPr>
        <p:spPr>
          <a:xfrm>
            <a:off x="6733319" y="737004"/>
            <a:ext cx="209298" cy="209298"/>
          </a:xfrm>
          <a:prstGeom prst="rect">
            <a:avLst/>
          </a:prstGeom>
          <a:solidFill>
            <a:srgbClr val="FEF38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19" name="Tekstvak 18">
            <a:extLst>
              <a:ext uri="{FF2B5EF4-FFF2-40B4-BE49-F238E27FC236}">
                <a16:creationId xmlns:a16="http://schemas.microsoft.com/office/drawing/2014/main" id="{A8DB0D36-9EFE-623E-B5A1-C94BFE3055B9}"/>
              </a:ext>
            </a:extLst>
          </p:cNvPr>
          <p:cNvSpPr txBox="1"/>
          <p:nvPr/>
        </p:nvSpPr>
        <p:spPr>
          <a:xfrm>
            <a:off x="9314837" y="270685"/>
            <a:ext cx="2257597" cy="318924"/>
          </a:xfrm>
          <a:prstGeom prst="rect">
            <a:avLst/>
          </a:prstGeom>
          <a:noFill/>
        </p:spPr>
        <p:txBody>
          <a:bodyPr wrap="none" lIns="36000" tIns="36000" r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600" b="0" i="0" u="none" strike="noStrike" kern="1200" cap="none" spc="0" normalizeH="0" baseline="0" noProof="0">
                <a:ln>
                  <a:noFill/>
                </a:ln>
                <a:solidFill>
                  <a:srgbClr val="FFFFFF"/>
                </a:solidFill>
                <a:effectLst/>
                <a:uLnTx/>
                <a:uFillTx/>
                <a:latin typeface="Open Sans"/>
                <a:ea typeface="+mn-ea"/>
                <a:cs typeface="+mn-cs"/>
              </a:rPr>
              <a:t>In onderzoek (wachtrij)</a:t>
            </a:r>
          </a:p>
        </p:txBody>
      </p:sp>
      <p:sp>
        <p:nvSpPr>
          <p:cNvPr id="20" name="Rechthoek 19">
            <a:extLst>
              <a:ext uri="{FF2B5EF4-FFF2-40B4-BE49-F238E27FC236}">
                <a16:creationId xmlns:a16="http://schemas.microsoft.com/office/drawing/2014/main" id="{C9AC1DB0-D603-E129-C679-AF79A802B343}"/>
              </a:ext>
            </a:extLst>
          </p:cNvPr>
          <p:cNvSpPr/>
          <p:nvPr/>
        </p:nvSpPr>
        <p:spPr>
          <a:xfrm>
            <a:off x="9085901" y="310875"/>
            <a:ext cx="209298" cy="209298"/>
          </a:xfrm>
          <a:prstGeom prst="rect">
            <a:avLst/>
          </a:prstGeom>
          <a:solidFill>
            <a:srgbClr val="FFD99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21" name="Tekstvak 20">
            <a:extLst>
              <a:ext uri="{FF2B5EF4-FFF2-40B4-BE49-F238E27FC236}">
                <a16:creationId xmlns:a16="http://schemas.microsoft.com/office/drawing/2014/main" id="{7A1A6D69-E9A2-5BC5-E3BB-F4BD45A3DAD9}"/>
              </a:ext>
            </a:extLst>
          </p:cNvPr>
          <p:cNvSpPr txBox="1"/>
          <p:nvPr/>
        </p:nvSpPr>
        <p:spPr>
          <a:xfrm>
            <a:off x="9314837" y="696814"/>
            <a:ext cx="859778" cy="318924"/>
          </a:xfrm>
          <a:prstGeom prst="rect">
            <a:avLst/>
          </a:prstGeom>
          <a:noFill/>
        </p:spPr>
        <p:txBody>
          <a:bodyPr wrap="none" lIns="36000" tIns="36000" r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600" b="0" i="0" u="none" strike="noStrike" kern="1200" cap="none" spc="0" normalizeH="0" baseline="0" noProof="0">
                <a:ln>
                  <a:noFill/>
                </a:ln>
                <a:solidFill>
                  <a:srgbClr val="FFFFFF"/>
                </a:solidFill>
                <a:effectLst/>
                <a:uLnTx/>
                <a:uFillTx/>
                <a:latin typeface="Open Sans"/>
                <a:ea typeface="+mn-ea"/>
                <a:cs typeface="+mn-cs"/>
              </a:rPr>
              <a:t>Wachtrij</a:t>
            </a:r>
          </a:p>
        </p:txBody>
      </p:sp>
      <p:sp>
        <p:nvSpPr>
          <p:cNvPr id="22" name="Rechthoek 21">
            <a:extLst>
              <a:ext uri="{FF2B5EF4-FFF2-40B4-BE49-F238E27FC236}">
                <a16:creationId xmlns:a16="http://schemas.microsoft.com/office/drawing/2014/main" id="{F2069B97-5EAC-FEBC-0D93-E3741755483B}"/>
              </a:ext>
            </a:extLst>
          </p:cNvPr>
          <p:cNvSpPr/>
          <p:nvPr/>
        </p:nvSpPr>
        <p:spPr>
          <a:xfrm>
            <a:off x="9085901" y="737004"/>
            <a:ext cx="209298" cy="209298"/>
          </a:xfrm>
          <a:prstGeom prst="rect">
            <a:avLst/>
          </a:prstGeom>
          <a:solidFill>
            <a:srgbClr val="EE7D8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17" name="Tekstvak 16">
            <a:extLst>
              <a:ext uri="{FF2B5EF4-FFF2-40B4-BE49-F238E27FC236}">
                <a16:creationId xmlns:a16="http://schemas.microsoft.com/office/drawing/2014/main" id="{9FF6E15E-EC31-A15A-1EA1-A89C93BE0924}"/>
              </a:ext>
            </a:extLst>
          </p:cNvPr>
          <p:cNvSpPr txBox="1"/>
          <p:nvPr/>
        </p:nvSpPr>
        <p:spPr>
          <a:xfrm>
            <a:off x="7649497" y="6393236"/>
            <a:ext cx="3106993" cy="307777"/>
          </a:xfrm>
          <a:prstGeom prst="rect">
            <a:avLst/>
          </a:prstGeom>
          <a:noFill/>
        </p:spPr>
        <p:txBody>
          <a:bodyPr wrap="square" rtlCol="0">
            <a:spAutoFit/>
          </a:bodyPr>
          <a:lstStyle/>
          <a:p>
            <a:pPr algn="r"/>
            <a:r>
              <a:rPr lang="nl-NL" sz="1400"/>
              <a:t>Bron: tennet.eu (9-3-2026)</a:t>
            </a:r>
          </a:p>
        </p:txBody>
      </p:sp>
    </p:spTree>
    <p:extLst>
      <p:ext uri="{BB962C8B-B14F-4D97-AF65-F5344CB8AC3E}">
        <p14:creationId xmlns:p14="http://schemas.microsoft.com/office/powerpoint/2010/main" val="1407190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76081BE3-BFEE-C04A-04C6-4F8D8FD358E8}"/>
              </a:ext>
            </a:extLst>
          </p:cNvPr>
          <p:cNvSpPr>
            <a:spLocks noGrp="1"/>
          </p:cNvSpPr>
          <p:nvPr>
            <p:ph type="body" sz="quarter" idx="13"/>
          </p:nvPr>
        </p:nvSpPr>
        <p:spPr>
          <a:xfrm>
            <a:off x="569843" y="914401"/>
            <a:ext cx="11051139" cy="4371278"/>
          </a:xfrm>
        </p:spPr>
        <p:txBody>
          <a:bodyPr/>
          <a:lstStyle/>
          <a:p>
            <a:r>
              <a:rPr lang="nl-NL" sz="6600"/>
              <a:t>Hoe groot je ook bent: je krijgt geen </a:t>
            </a:r>
          </a:p>
          <a:p>
            <a:r>
              <a:rPr lang="nl-NL" sz="6600"/>
              <a:t>voorrang</a:t>
            </a:r>
          </a:p>
        </p:txBody>
      </p:sp>
    </p:spTree>
    <p:extLst>
      <p:ext uri="{BB962C8B-B14F-4D97-AF65-F5344CB8AC3E}">
        <p14:creationId xmlns:p14="http://schemas.microsoft.com/office/powerpoint/2010/main" val="1916176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A06466D7-8B07-4C83-D7BE-36A94680C7C1}"/>
              </a:ext>
            </a:extLst>
          </p:cNvPr>
          <p:cNvSpPr>
            <a:spLocks noGrp="1"/>
          </p:cNvSpPr>
          <p:nvPr>
            <p:ph type="body" sz="quarter" idx="14"/>
          </p:nvPr>
        </p:nvSpPr>
        <p:spPr>
          <a:xfrm>
            <a:off x="569913" y="2459737"/>
            <a:ext cx="7549959" cy="3662768"/>
          </a:xfrm>
        </p:spPr>
        <p:txBody>
          <a:bodyPr/>
          <a:lstStyle/>
          <a:p>
            <a:pPr marL="285750" indent="-285750">
              <a:buFont typeface="Arial" panose="020B0604020202020204" pitchFamily="34" charset="0"/>
              <a:buChar char="•"/>
            </a:pPr>
            <a:r>
              <a:rPr lang="nl-NL"/>
              <a:t>Hoe groot je ook bent, hoeveel geld je ook hebt of wie je ook kent: </a:t>
            </a:r>
            <a:br>
              <a:rPr lang="nl-NL"/>
            </a:br>
            <a:r>
              <a:rPr lang="nl-NL"/>
              <a:t>je krijgt </a:t>
            </a:r>
            <a:r>
              <a:rPr lang="nl-NL" b="1"/>
              <a:t>geen voorrang </a:t>
            </a:r>
            <a:r>
              <a:rPr lang="nl-NL"/>
              <a:t>op het elektriciteitsnet.</a:t>
            </a:r>
          </a:p>
          <a:p>
            <a:pPr marL="285750" indent="-285750">
              <a:buFont typeface="Arial" panose="020B0604020202020204" pitchFamily="34" charset="0"/>
              <a:buChar char="•"/>
            </a:pPr>
            <a:r>
              <a:rPr lang="nl-NL"/>
              <a:t>Alleen </a:t>
            </a:r>
            <a:r>
              <a:rPr lang="nl-NL" b="1"/>
              <a:t>publieke functies </a:t>
            </a:r>
            <a:r>
              <a:rPr lang="nl-NL"/>
              <a:t>(zoals ziekenhuizen, scholen en gemeentelijke gebouwen) krijgen prioriteit.</a:t>
            </a:r>
            <a:br>
              <a:rPr lang="nl-NL"/>
            </a:br>
            <a:endParaRPr lang="nl-NL"/>
          </a:p>
          <a:p>
            <a:pPr marL="285750" indent="-285750">
              <a:buFont typeface="Arial" panose="020B0604020202020204" pitchFamily="34" charset="0"/>
              <a:buChar char="•"/>
            </a:pPr>
            <a:r>
              <a:rPr lang="nl-NL"/>
              <a:t>Zelfs met voorrang moet je nog steeds wachten op uitbreiding van het net.</a:t>
            </a:r>
          </a:p>
          <a:p>
            <a:pPr marL="285750" indent="-285750">
              <a:buFont typeface="Arial" panose="020B0604020202020204" pitchFamily="34" charset="0"/>
              <a:buChar char="•"/>
            </a:pPr>
            <a:r>
              <a:rPr lang="nl-NL"/>
              <a:t>Voorbeeld: ASML krijgt </a:t>
            </a:r>
            <a:r>
              <a:rPr lang="nl-NL" b="1"/>
              <a:t>geen bouwaansluiting </a:t>
            </a:r>
            <a:r>
              <a:rPr lang="nl-NL"/>
              <a:t>voor BIC North.</a:t>
            </a:r>
          </a:p>
        </p:txBody>
      </p:sp>
      <p:sp>
        <p:nvSpPr>
          <p:cNvPr id="3" name="Tijdelijke aanduiding voor tekst 2">
            <a:extLst>
              <a:ext uri="{FF2B5EF4-FFF2-40B4-BE49-F238E27FC236}">
                <a16:creationId xmlns:a16="http://schemas.microsoft.com/office/drawing/2014/main" id="{4E386322-4F82-A320-084E-9092E8EA2F75}"/>
              </a:ext>
            </a:extLst>
          </p:cNvPr>
          <p:cNvSpPr>
            <a:spLocks noGrp="1"/>
          </p:cNvSpPr>
          <p:nvPr>
            <p:ph type="body" sz="quarter" idx="13"/>
          </p:nvPr>
        </p:nvSpPr>
        <p:spPr/>
        <p:txBody>
          <a:bodyPr/>
          <a:lstStyle/>
          <a:p>
            <a:r>
              <a:rPr lang="nl-NL"/>
              <a:t>Netcongestie maakt geen onderscheid</a:t>
            </a:r>
          </a:p>
        </p:txBody>
      </p:sp>
    </p:spTree>
    <p:extLst>
      <p:ext uri="{BB962C8B-B14F-4D97-AF65-F5344CB8AC3E}">
        <p14:creationId xmlns:p14="http://schemas.microsoft.com/office/powerpoint/2010/main" val="2021301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1932A-C7E1-9A1F-1281-C6C9BBCC1981}"/>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A4623A37-CCD4-C7A1-328B-1E6024123E7C}"/>
              </a:ext>
            </a:extLst>
          </p:cNvPr>
          <p:cNvSpPr>
            <a:spLocks noGrp="1"/>
          </p:cNvSpPr>
          <p:nvPr>
            <p:ph type="body" sz="quarter" idx="13"/>
          </p:nvPr>
        </p:nvSpPr>
        <p:spPr>
          <a:xfrm>
            <a:off x="569843" y="584200"/>
            <a:ext cx="11071295" cy="1018798"/>
          </a:xfrm>
        </p:spPr>
        <p:txBody>
          <a:bodyPr/>
          <a:lstStyle/>
          <a:p>
            <a:r>
              <a:rPr lang="nl-NL"/>
              <a:t>Verschil &amp; risico contracten</a:t>
            </a:r>
          </a:p>
        </p:txBody>
      </p:sp>
      <p:grpSp>
        <p:nvGrpSpPr>
          <p:cNvPr id="9" name="Groep 8">
            <a:extLst>
              <a:ext uri="{FF2B5EF4-FFF2-40B4-BE49-F238E27FC236}">
                <a16:creationId xmlns:a16="http://schemas.microsoft.com/office/drawing/2014/main" id="{84D32986-50C5-0B2C-F5BF-696EB539B19C}"/>
              </a:ext>
            </a:extLst>
          </p:cNvPr>
          <p:cNvGrpSpPr/>
          <p:nvPr/>
        </p:nvGrpSpPr>
        <p:grpSpPr>
          <a:xfrm>
            <a:off x="8013629" y="1531230"/>
            <a:ext cx="3127617" cy="4364718"/>
            <a:chOff x="8013629" y="1531230"/>
            <a:chExt cx="3127617" cy="4364718"/>
          </a:xfrm>
        </p:grpSpPr>
        <p:sp>
          <p:nvSpPr>
            <p:cNvPr id="11" name="Afgeronde rechthoek 10">
              <a:extLst>
                <a:ext uri="{FF2B5EF4-FFF2-40B4-BE49-F238E27FC236}">
                  <a16:creationId xmlns:a16="http://schemas.microsoft.com/office/drawing/2014/main" id="{39813066-1FBF-B235-4FC0-69F3101E524F}"/>
                </a:ext>
              </a:extLst>
            </p:cNvPr>
            <p:cNvSpPr/>
            <p:nvPr/>
          </p:nvSpPr>
          <p:spPr>
            <a:xfrm>
              <a:off x="8013629" y="1773238"/>
              <a:ext cx="3127617" cy="4122710"/>
            </a:xfrm>
            <a:prstGeom prst="roundRect">
              <a:avLst>
                <a:gd name="adj" fmla="val 9719"/>
              </a:avLst>
            </a:prstGeom>
            <a:solidFill>
              <a:schemeClr val="tx1"/>
            </a:solid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lIns="180000" tIns="288000" rIns="72000" bIns="4572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400" b="1" i="0" u="none" strike="noStrike" kern="1200" cap="none" spc="0" normalizeH="0" baseline="0" noProof="0">
                  <a:ln>
                    <a:noFill/>
                  </a:ln>
                  <a:solidFill>
                    <a:srgbClr val="05286B"/>
                  </a:solidFill>
                  <a:effectLst/>
                  <a:uLnTx/>
                  <a:uFillTx/>
                  <a:latin typeface="Poppins"/>
                  <a:ea typeface="+mn-ea"/>
                  <a:cs typeface="Poppins"/>
                </a:rPr>
                <a:t>Risico overdragen </a:t>
              </a:r>
              <a:r>
                <a:rPr lang="nl-NL" sz="2400" b="1">
                  <a:solidFill>
                    <a:srgbClr val="05286B"/>
                  </a:solidFill>
                  <a:latin typeface="Poppins"/>
                  <a:cs typeface="Poppins"/>
                </a:rPr>
                <a:t>contract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b="1" i="0" u="none" strike="noStrike" kern="1200" cap="none" spc="0" normalizeH="0" baseline="0" noProof="0">
                <a:ln>
                  <a:noFill/>
                </a:ln>
                <a:solidFill>
                  <a:srgbClr val="05286B"/>
                </a:solidFill>
                <a:effectLst/>
                <a:uLnTx/>
                <a:uFillTx/>
                <a:latin typeface="Poppins"/>
                <a:ea typeface="+mn-ea"/>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600" b="1" i="0" u="none" strike="noStrike" kern="1200" cap="none" spc="0" normalizeH="0" baseline="0" noProof="0">
                  <a:ln>
                    <a:noFill/>
                  </a:ln>
                  <a:solidFill>
                    <a:srgbClr val="05286B"/>
                  </a:solidFill>
                  <a:effectLst/>
                  <a:uLnTx/>
                  <a:uFillTx/>
                  <a:latin typeface="Poppins"/>
                  <a:ea typeface="+mn-ea"/>
                  <a:cs typeface="Poppins"/>
                </a:rPr>
                <a:t>1. Geen controle meer</a:t>
              </a:r>
            </a:p>
            <a:p>
              <a:pPr marL="0" marR="0" lvl="0" indent="0" algn="l" defTabSz="914400" rtl="0" eaLnBrk="1" fontAlgn="auto" latinLnBrk="0" hangingPunct="1">
                <a:lnSpc>
                  <a:spcPct val="100000"/>
                </a:lnSpc>
                <a:spcBef>
                  <a:spcPts val="0"/>
                </a:spcBef>
                <a:spcAft>
                  <a:spcPts val="0"/>
                </a:spcAft>
                <a:buClrTx/>
                <a:buSzTx/>
                <a:buFontTx/>
                <a:buNone/>
                <a:tabLst/>
                <a:defRPr/>
              </a:pPr>
              <a:br>
                <a:rPr lang="nl-NL" sz="1600" b="1">
                  <a:solidFill>
                    <a:srgbClr val="05286B"/>
                  </a:solidFill>
                  <a:latin typeface="Poppins"/>
                  <a:cs typeface="Poppins"/>
                </a:rPr>
              </a:br>
              <a:r>
                <a:rPr lang="nl-NL" sz="1600" b="1">
                  <a:solidFill>
                    <a:srgbClr val="05286B"/>
                  </a:solidFill>
                  <a:latin typeface="Poppins"/>
                  <a:cs typeface="Poppins"/>
                </a:rPr>
                <a:t>2. GTV kan verlaagd worden.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600" b="1" i="0" u="none" strike="noStrike" kern="1200" cap="none" spc="0" normalizeH="0" baseline="0" noProof="0">
                <a:ln>
                  <a:noFill/>
                </a:ln>
                <a:solidFill>
                  <a:srgbClr val="05286B"/>
                </a:solidFill>
                <a:effectLst/>
                <a:uLnTx/>
                <a:uFillTx/>
                <a:latin typeface="Poppins"/>
                <a:ea typeface="+mn-ea"/>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600" b="1" i="0" u="none" strike="noStrike" kern="1200" cap="none" spc="0" normalizeH="0" baseline="0" noProof="0">
                  <a:ln>
                    <a:noFill/>
                  </a:ln>
                  <a:solidFill>
                    <a:srgbClr val="05286B"/>
                  </a:solidFill>
                  <a:effectLst/>
                  <a:uLnTx/>
                  <a:uFillTx/>
                  <a:latin typeface="Poppins"/>
                  <a:ea typeface="+mn-ea"/>
                  <a:cs typeface="Poppins"/>
                </a:rPr>
                <a:t>3. Eenmaal GTV </a:t>
              </a:r>
              <a:r>
                <a:rPr kumimoji="0" lang="nl-NL" sz="1600" b="1" i="0" u="none" strike="noStrike" kern="1200" cap="none" spc="0" normalizeH="0" baseline="0" noProof="0" err="1">
                  <a:ln>
                    <a:noFill/>
                  </a:ln>
                  <a:solidFill>
                    <a:srgbClr val="05286B"/>
                  </a:solidFill>
                  <a:effectLst/>
                  <a:uLnTx/>
                  <a:uFillTx/>
                  <a:latin typeface="Poppins"/>
                  <a:ea typeface="+mn-ea"/>
                  <a:cs typeface="Poppins"/>
                </a:rPr>
                <a:t>verl</a:t>
              </a:r>
              <a:r>
                <a:rPr lang="nl-NL" sz="1600" b="1" err="1">
                  <a:solidFill>
                    <a:srgbClr val="05286B"/>
                  </a:solidFill>
                  <a:latin typeface="Poppins"/>
                  <a:cs typeface="Poppins"/>
                </a:rPr>
                <a:t>aagd</a:t>
              </a:r>
              <a:r>
                <a:rPr lang="nl-NL" sz="1600" b="1">
                  <a:solidFill>
                    <a:srgbClr val="05286B"/>
                  </a:solidFill>
                  <a:latin typeface="Poppins"/>
                  <a:cs typeface="Poppins"/>
                </a:rPr>
                <a:t> </a:t>
              </a:r>
              <a:r>
                <a:rPr lang="nl-NL" sz="1600" b="1">
                  <a:solidFill>
                    <a:srgbClr val="05286B"/>
                  </a:solidFill>
                  <a:latin typeface="Poppins"/>
                  <a:cs typeface="Poppins"/>
                  <a:sym typeface="Wingdings" panose="05000000000000000000" pitchFamily="2" charset="2"/>
                </a:rPr>
                <a:t>= kwijt</a:t>
              </a:r>
              <a:endParaRPr kumimoji="0" lang="nl-NL" sz="1600" b="1" i="0" u="none" strike="noStrike" kern="1200" cap="none" spc="0" normalizeH="0" baseline="0" noProof="0">
                <a:ln>
                  <a:noFill/>
                </a:ln>
                <a:solidFill>
                  <a:srgbClr val="05286B"/>
                </a:solidFill>
                <a:effectLst/>
                <a:uLnTx/>
                <a:uFillTx/>
                <a:latin typeface="Poppins"/>
                <a:ea typeface="+mn-ea"/>
                <a:cs typeface="Poppins"/>
              </a:endParaRPr>
            </a:p>
          </p:txBody>
        </p:sp>
        <p:sp>
          <p:nvSpPr>
            <p:cNvPr id="36" name="Ovaal 35">
              <a:extLst>
                <a:ext uri="{FF2B5EF4-FFF2-40B4-BE49-F238E27FC236}">
                  <a16:creationId xmlns:a16="http://schemas.microsoft.com/office/drawing/2014/main" id="{B6A93C80-45AE-7739-7546-5007BBF765EC}"/>
                </a:ext>
              </a:extLst>
            </p:cNvPr>
            <p:cNvSpPr/>
            <p:nvPr/>
          </p:nvSpPr>
          <p:spPr>
            <a:xfrm>
              <a:off x="10207280" y="1531230"/>
              <a:ext cx="484016" cy="484016"/>
            </a:xfrm>
            <a:prstGeom prst="ellipse">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nl-NL" b="1">
                  <a:solidFill>
                    <a:srgbClr val="FFFFFF"/>
                  </a:solidFill>
                  <a:latin typeface="Poppins" pitchFamily="2" charset="77"/>
                  <a:cs typeface="Poppins" pitchFamily="2" charset="77"/>
                </a:rPr>
                <a:t>!</a:t>
              </a:r>
              <a:endParaRPr kumimoji="0" lang="nl-NL" sz="1800" b="1" i="0" u="none" strike="noStrike" kern="1200" cap="none" spc="0" normalizeH="0" baseline="0" noProof="0">
                <a:ln>
                  <a:noFill/>
                </a:ln>
                <a:solidFill>
                  <a:srgbClr val="FFFFFF"/>
                </a:solidFill>
                <a:effectLst/>
                <a:uLnTx/>
                <a:uFillTx/>
                <a:latin typeface="Poppins" pitchFamily="2" charset="77"/>
                <a:ea typeface="+mn-ea"/>
                <a:cs typeface="Poppins" pitchFamily="2" charset="77"/>
              </a:endParaRPr>
            </a:p>
          </p:txBody>
        </p:sp>
      </p:grpSp>
      <p:grpSp>
        <p:nvGrpSpPr>
          <p:cNvPr id="8" name="Groep 7">
            <a:extLst>
              <a:ext uri="{FF2B5EF4-FFF2-40B4-BE49-F238E27FC236}">
                <a16:creationId xmlns:a16="http://schemas.microsoft.com/office/drawing/2014/main" id="{E271819C-9F3B-BFEC-7C0B-2103D7625493}"/>
              </a:ext>
            </a:extLst>
          </p:cNvPr>
          <p:cNvGrpSpPr/>
          <p:nvPr/>
        </p:nvGrpSpPr>
        <p:grpSpPr>
          <a:xfrm>
            <a:off x="4532191" y="1531230"/>
            <a:ext cx="3127617" cy="4364718"/>
            <a:chOff x="4532191" y="1531230"/>
            <a:chExt cx="3127617" cy="4364718"/>
          </a:xfrm>
        </p:grpSpPr>
        <p:sp>
          <p:nvSpPr>
            <p:cNvPr id="2" name="Afgeronde rechthoek 1">
              <a:extLst>
                <a:ext uri="{FF2B5EF4-FFF2-40B4-BE49-F238E27FC236}">
                  <a16:creationId xmlns:a16="http://schemas.microsoft.com/office/drawing/2014/main" id="{0F0EDFBB-196F-577A-2B1D-DD1A1A9C35BD}"/>
                </a:ext>
              </a:extLst>
            </p:cNvPr>
            <p:cNvSpPr/>
            <p:nvPr/>
          </p:nvSpPr>
          <p:spPr>
            <a:xfrm>
              <a:off x="4532191" y="1773238"/>
              <a:ext cx="3127617" cy="4122710"/>
            </a:xfrm>
            <a:prstGeom prst="roundRect">
              <a:avLst>
                <a:gd name="adj" fmla="val 9719"/>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288000" rIns="72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400" b="1" i="0" u="none" strike="noStrike" kern="1200" cap="none" spc="0" normalizeH="0" baseline="0" noProof="0">
                  <a:ln>
                    <a:noFill/>
                  </a:ln>
                  <a:solidFill>
                    <a:srgbClr val="05286B"/>
                  </a:solidFill>
                  <a:effectLst/>
                  <a:uLnTx/>
                  <a:uFillTx/>
                  <a:latin typeface="Poppins"/>
                  <a:ea typeface="+mn-ea"/>
                  <a:cs typeface="Poppins"/>
                </a:rPr>
                <a:t>Netbeheerders- contract</a:t>
              </a:r>
            </a:p>
            <a:p>
              <a:r>
                <a:rPr lang="nl-NL" sz="1000" b="1" err="1">
                  <a:solidFill>
                    <a:srgbClr val="05286B"/>
                  </a:solidFill>
                  <a:latin typeface="Poppins"/>
                  <a:cs typeface="Poppins"/>
                </a:rPr>
                <a:t>Enexis</a:t>
              </a:r>
              <a:r>
                <a:rPr lang="nl-NL" sz="1000" b="1">
                  <a:solidFill>
                    <a:srgbClr val="05286B"/>
                  </a:solidFill>
                  <a:latin typeface="Poppins"/>
                  <a:cs typeface="Poppins"/>
                </a:rPr>
                <a:t>, </a:t>
              </a:r>
              <a:r>
                <a:rPr lang="nl-NL" sz="1000" b="1" err="1">
                  <a:solidFill>
                    <a:srgbClr val="05286B"/>
                  </a:solidFill>
                  <a:latin typeface="Poppins"/>
                  <a:cs typeface="Poppins"/>
                </a:rPr>
                <a:t>Stedin</a:t>
              </a:r>
              <a:r>
                <a:rPr lang="nl-NL" sz="1000" b="1">
                  <a:solidFill>
                    <a:srgbClr val="05286B"/>
                  </a:solidFill>
                  <a:latin typeface="Poppins"/>
                  <a:cs typeface="Poppins"/>
                </a:rPr>
                <a:t>, </a:t>
              </a:r>
              <a:r>
                <a:rPr lang="nl-NL" sz="1000" b="1" err="1">
                  <a:solidFill>
                    <a:srgbClr val="05286B"/>
                  </a:solidFill>
                  <a:latin typeface="Poppins"/>
                  <a:cs typeface="Poppins"/>
                </a:rPr>
                <a:t>Liander</a:t>
              </a:r>
              <a:r>
                <a:rPr lang="nl-NL" sz="1000" b="1">
                  <a:solidFill>
                    <a:srgbClr val="05286B"/>
                  </a:solidFill>
                  <a:latin typeface="Poppins"/>
                  <a:cs typeface="Poppins"/>
                </a:rPr>
                <a:t>,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2400" b="1">
                <a:solidFill>
                  <a:srgbClr val="05286B"/>
                </a:solidFill>
                <a:latin typeface="Poppins"/>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b="1">
                <a:solidFill>
                  <a:srgbClr val="05286B"/>
                </a:solidFill>
                <a:latin typeface="Poppins"/>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400" b="1">
                  <a:solidFill>
                    <a:srgbClr val="05286B"/>
                  </a:solidFill>
                  <a:latin typeface="Poppins"/>
                  <a:cs typeface="Poppins"/>
                </a:rPr>
                <a:t>Kabel &gt; kW &gt; transporttarief</a:t>
              </a:r>
              <a:endParaRPr kumimoji="0" lang="nl-NL" sz="1400" b="1" i="0" u="none" strike="noStrike" kern="1200" cap="none" spc="0" normalizeH="0" baseline="0" noProof="0">
                <a:ln>
                  <a:noFill/>
                </a:ln>
                <a:solidFill>
                  <a:srgbClr val="05286B"/>
                </a:solidFill>
                <a:effectLst/>
                <a:uLnTx/>
                <a:uFillTx/>
                <a:latin typeface="Poppins"/>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a:ln>
                  <a:noFill/>
                </a:ln>
                <a:solidFill>
                  <a:srgbClr val="05286B"/>
                </a:solidFill>
                <a:effectLst/>
                <a:uLnTx/>
                <a:uFillTx/>
                <a:latin typeface="Poppins"/>
                <a:ea typeface="+mn-ea"/>
                <a:cs typeface="Poppins"/>
              </a:endParaRPr>
            </a:p>
          </p:txBody>
        </p:sp>
        <p:sp>
          <p:nvSpPr>
            <p:cNvPr id="35" name="Ovaal 34">
              <a:extLst>
                <a:ext uri="{FF2B5EF4-FFF2-40B4-BE49-F238E27FC236}">
                  <a16:creationId xmlns:a16="http://schemas.microsoft.com/office/drawing/2014/main" id="{36703F31-DBA2-BAAD-E6DB-7AB3898C5D19}"/>
                </a:ext>
              </a:extLst>
            </p:cNvPr>
            <p:cNvSpPr/>
            <p:nvPr/>
          </p:nvSpPr>
          <p:spPr>
            <a:xfrm>
              <a:off x="6747232" y="1531230"/>
              <a:ext cx="484016" cy="484016"/>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800" b="1" i="0" u="none" strike="noStrike" kern="1200" cap="none" spc="0" normalizeH="0" baseline="0" noProof="0">
                  <a:ln>
                    <a:noFill/>
                  </a:ln>
                  <a:solidFill>
                    <a:srgbClr val="FFFFFF"/>
                  </a:solidFill>
                  <a:effectLst/>
                  <a:uLnTx/>
                  <a:uFillTx/>
                  <a:latin typeface="Poppins" pitchFamily="2" charset="77"/>
                  <a:ea typeface="+mn-ea"/>
                  <a:cs typeface="Poppins" pitchFamily="2" charset="77"/>
                </a:rPr>
                <a:t>2</a:t>
              </a:r>
            </a:p>
          </p:txBody>
        </p:sp>
        <p:pic>
          <p:nvPicPr>
            <p:cNvPr id="3" name="Graphic 2">
              <a:extLst>
                <a:ext uri="{FF2B5EF4-FFF2-40B4-BE49-F238E27FC236}">
                  <a16:creationId xmlns:a16="http://schemas.microsoft.com/office/drawing/2014/main" id="{FD1FBD82-7C14-6E9B-A0B8-93779159A6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16497" y="4273551"/>
              <a:ext cx="1377986" cy="1277448"/>
            </a:xfrm>
            <a:prstGeom prst="rect">
              <a:avLst/>
            </a:prstGeom>
          </p:spPr>
        </p:pic>
      </p:grpSp>
      <p:grpSp>
        <p:nvGrpSpPr>
          <p:cNvPr id="7" name="Groep 6">
            <a:extLst>
              <a:ext uri="{FF2B5EF4-FFF2-40B4-BE49-F238E27FC236}">
                <a16:creationId xmlns:a16="http://schemas.microsoft.com/office/drawing/2014/main" id="{5745C718-74FC-737C-0DFB-45E423311417}"/>
              </a:ext>
            </a:extLst>
          </p:cNvPr>
          <p:cNvGrpSpPr/>
          <p:nvPr/>
        </p:nvGrpSpPr>
        <p:grpSpPr>
          <a:xfrm>
            <a:off x="1050753" y="1531230"/>
            <a:ext cx="3127617" cy="4364718"/>
            <a:chOff x="1050753" y="1531230"/>
            <a:chExt cx="3127617" cy="4364718"/>
          </a:xfrm>
        </p:grpSpPr>
        <p:sp>
          <p:nvSpPr>
            <p:cNvPr id="5" name="Afgeronde rechthoek 4">
              <a:extLst>
                <a:ext uri="{FF2B5EF4-FFF2-40B4-BE49-F238E27FC236}">
                  <a16:creationId xmlns:a16="http://schemas.microsoft.com/office/drawing/2014/main" id="{B5B46858-326E-4DCF-1E79-1A7EF033275E}"/>
                </a:ext>
              </a:extLst>
            </p:cNvPr>
            <p:cNvSpPr/>
            <p:nvPr/>
          </p:nvSpPr>
          <p:spPr>
            <a:xfrm>
              <a:off x="1050753" y="1773238"/>
              <a:ext cx="3127617" cy="4122710"/>
            </a:xfrm>
            <a:prstGeom prst="roundRect">
              <a:avLst>
                <a:gd name="adj" fmla="val 9719"/>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288000" rIns="72000" bIns="4572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400" b="1" i="0" u="none" strike="noStrike" kern="1200" cap="none" spc="0" normalizeH="0" baseline="0" noProof="0">
                  <a:ln>
                    <a:noFill/>
                  </a:ln>
                  <a:solidFill>
                    <a:srgbClr val="05286B"/>
                  </a:solidFill>
                  <a:effectLst/>
                  <a:uLnTx/>
                  <a:uFillTx/>
                  <a:latin typeface="Poppins"/>
                  <a:ea typeface="+mn-ea"/>
                  <a:cs typeface="Poppins"/>
                </a:rPr>
                <a:t>Energiecontract</a:t>
              </a:r>
            </a:p>
            <a:p>
              <a:pPr lvl="0"/>
              <a:r>
                <a:rPr lang="nl-NL" sz="1000" b="1">
                  <a:solidFill>
                    <a:srgbClr val="05286B"/>
                  </a:solidFill>
                  <a:latin typeface="Poppins"/>
                  <a:cs typeface="Poppins"/>
                </a:rPr>
                <a:t>Eneco, </a:t>
              </a:r>
              <a:r>
                <a:rPr lang="nl-NL" sz="1000" b="1" err="1">
                  <a:solidFill>
                    <a:srgbClr val="05286B"/>
                  </a:solidFill>
                  <a:latin typeface="Poppins"/>
                  <a:cs typeface="Poppins"/>
                </a:rPr>
                <a:t>Greenchoice</a:t>
              </a:r>
              <a:r>
                <a:rPr lang="nl-NL" sz="1000" b="1">
                  <a:solidFill>
                    <a:srgbClr val="05286B"/>
                  </a:solidFill>
                  <a:latin typeface="Poppins"/>
                  <a:cs typeface="Poppins"/>
                </a:rPr>
                <a:t>, </a:t>
              </a:r>
              <a:r>
                <a:rPr lang="nl-NL" sz="1000" b="1" err="1">
                  <a:solidFill>
                    <a:srgbClr val="05286B"/>
                  </a:solidFill>
                  <a:latin typeface="Poppins"/>
                  <a:cs typeface="Poppins"/>
                </a:rPr>
                <a:t>Vattenfall</a:t>
              </a:r>
              <a:r>
                <a:rPr lang="nl-NL" sz="1000" b="1">
                  <a:solidFill>
                    <a:srgbClr val="05286B"/>
                  </a:solidFill>
                  <a:latin typeface="Poppins"/>
                  <a:cs typeface="Poppins"/>
                </a:rPr>
                <a:t>,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2400" b="1">
                <a:solidFill>
                  <a:srgbClr val="05286B"/>
                </a:solidFill>
                <a:latin typeface="Poppins"/>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b="1" i="0" u="none" strike="noStrike" kern="1200" cap="none" spc="0" normalizeH="0" baseline="0" noProof="0">
                <a:ln>
                  <a:noFill/>
                </a:ln>
                <a:solidFill>
                  <a:srgbClr val="05286B"/>
                </a:solidFill>
                <a:effectLst/>
                <a:uLnTx/>
                <a:uFillTx/>
                <a:latin typeface="Poppins"/>
                <a:ea typeface="+mn-ea"/>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500" i="0" u="none" strike="noStrike" kern="1200" cap="none" spc="0" normalizeH="0" baseline="0" noProof="0">
                <a:ln>
                  <a:noFill/>
                </a:ln>
                <a:solidFill>
                  <a:srgbClr val="05286B"/>
                </a:solidFill>
                <a:effectLst/>
                <a:uLnTx/>
                <a:uFillTx/>
                <a:latin typeface="Poppins"/>
                <a:ea typeface="+mn-ea"/>
                <a:cs typeface="Poppin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500" i="0" u="none" strike="noStrike" kern="1200" cap="none" spc="0" normalizeH="0" baseline="0" noProof="0">
                  <a:ln>
                    <a:noFill/>
                  </a:ln>
                  <a:solidFill>
                    <a:srgbClr val="05286B"/>
                  </a:solidFill>
                  <a:effectLst/>
                  <a:uLnTx/>
                  <a:uFillTx/>
                  <a:latin typeface="Poppins"/>
                  <a:ea typeface="+mn-ea"/>
                  <a:cs typeface="Poppins"/>
                </a:rPr>
                <a:t>Meter &gt; kWh &gt; factuur</a:t>
              </a:r>
            </a:p>
          </p:txBody>
        </p:sp>
        <p:sp>
          <p:nvSpPr>
            <p:cNvPr id="34" name="Ovaal 33">
              <a:extLst>
                <a:ext uri="{FF2B5EF4-FFF2-40B4-BE49-F238E27FC236}">
                  <a16:creationId xmlns:a16="http://schemas.microsoft.com/office/drawing/2014/main" id="{77D6BBC5-9611-7E75-BFBF-CA6782CD0B39}"/>
                </a:ext>
              </a:extLst>
            </p:cNvPr>
            <p:cNvSpPr/>
            <p:nvPr/>
          </p:nvSpPr>
          <p:spPr>
            <a:xfrm>
              <a:off x="3287183" y="1531230"/>
              <a:ext cx="484016" cy="484016"/>
            </a:xfrm>
            <a:prstGeom prst="ellips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800" b="1" i="0" u="none" strike="noStrike" kern="1200" cap="none" spc="0" normalizeH="0" baseline="0" noProof="0">
                  <a:ln>
                    <a:noFill/>
                  </a:ln>
                  <a:solidFill>
                    <a:srgbClr val="FFFFFF"/>
                  </a:solidFill>
                  <a:effectLst/>
                  <a:uLnTx/>
                  <a:uFillTx/>
                  <a:latin typeface="Poppins" pitchFamily="2" charset="77"/>
                  <a:ea typeface="+mn-ea"/>
                  <a:cs typeface="Poppins" pitchFamily="2" charset="77"/>
                </a:rPr>
                <a:t>1</a:t>
              </a:r>
            </a:p>
          </p:txBody>
        </p:sp>
        <p:pic>
          <p:nvPicPr>
            <p:cNvPr id="6" name="Graphic 5">
              <a:extLst>
                <a:ext uri="{FF2B5EF4-FFF2-40B4-BE49-F238E27FC236}">
                  <a16:creationId xmlns:a16="http://schemas.microsoft.com/office/drawing/2014/main" id="{056FACA6-4BDE-23FD-B372-10D35012251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93978" y="4360734"/>
              <a:ext cx="1041165" cy="965200"/>
            </a:xfrm>
            <a:prstGeom prst="rect">
              <a:avLst/>
            </a:prstGeom>
          </p:spPr>
        </p:pic>
      </p:grpSp>
      <p:sp>
        <p:nvSpPr>
          <p:cNvPr id="10" name="Tekstvak 9">
            <a:extLst>
              <a:ext uri="{FF2B5EF4-FFF2-40B4-BE49-F238E27FC236}">
                <a16:creationId xmlns:a16="http://schemas.microsoft.com/office/drawing/2014/main" id="{AD8BE7A0-5C2F-186D-41E3-356DD75AE783}"/>
              </a:ext>
            </a:extLst>
          </p:cNvPr>
          <p:cNvSpPr txBox="1"/>
          <p:nvPr/>
        </p:nvSpPr>
        <p:spPr>
          <a:xfrm>
            <a:off x="8013629" y="6155267"/>
            <a:ext cx="3539067" cy="307777"/>
          </a:xfrm>
          <a:prstGeom prst="rect">
            <a:avLst/>
          </a:prstGeom>
          <a:noFill/>
        </p:spPr>
        <p:txBody>
          <a:bodyPr wrap="square" rtlCol="0">
            <a:spAutoFit/>
          </a:bodyPr>
          <a:lstStyle/>
          <a:p>
            <a:r>
              <a:rPr lang="nl-NL" sz="1400"/>
              <a:t>GTV = Gecontracteerd vermogen</a:t>
            </a:r>
          </a:p>
        </p:txBody>
      </p:sp>
    </p:spTree>
    <p:extLst>
      <p:ext uri="{BB962C8B-B14F-4D97-AF65-F5344CB8AC3E}">
        <p14:creationId xmlns:p14="http://schemas.microsoft.com/office/powerpoint/2010/main" val="404242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7D50D-1C83-66E3-83AB-1AD2DAD4C153}"/>
            </a:ext>
          </a:extLst>
        </p:cNvPr>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3133851F-1DF7-EEC2-EBB7-6CE7122196C9}"/>
              </a:ext>
            </a:extLst>
          </p:cNvPr>
          <p:cNvSpPr>
            <a:spLocks noGrp="1"/>
          </p:cNvSpPr>
          <p:nvPr>
            <p:ph type="body" sz="quarter" idx="13"/>
          </p:nvPr>
        </p:nvSpPr>
        <p:spPr>
          <a:prstGeom prst="rect">
            <a:avLst/>
          </a:prstGeom>
        </p:spPr>
        <p:txBody>
          <a:bodyPr/>
          <a:lstStyle/>
          <a:p>
            <a:r>
              <a:rPr lang="nl-NL"/>
              <a:t>Risico overschrijden gecontracteerd vermogen</a:t>
            </a:r>
          </a:p>
        </p:txBody>
      </p:sp>
      <p:sp>
        <p:nvSpPr>
          <p:cNvPr id="5" name="Tekstvak 4">
            <a:extLst>
              <a:ext uri="{FF2B5EF4-FFF2-40B4-BE49-F238E27FC236}">
                <a16:creationId xmlns:a16="http://schemas.microsoft.com/office/drawing/2014/main" id="{45BED89F-7E65-1B4E-3DEC-1618032770E5}"/>
              </a:ext>
            </a:extLst>
          </p:cNvPr>
          <p:cNvSpPr txBox="1"/>
          <p:nvPr/>
        </p:nvSpPr>
        <p:spPr>
          <a:xfrm rot="20130120">
            <a:off x="4211421" y="4049338"/>
            <a:ext cx="3121923" cy="2195687"/>
          </a:xfrm>
          <a:prstGeom prst="rect">
            <a:avLst/>
          </a:prstGeom>
          <a:noFill/>
        </p:spPr>
        <p:txBody>
          <a:bodyPr wrap="none" rtlCol="0">
            <a:prstTxWarp prst="textArchUp">
              <a:avLst>
                <a:gd name="adj" fmla="val 11219430"/>
              </a:avLst>
            </a:prstTxWarp>
            <a:spAutoFit/>
          </a:bodyPr>
          <a:lstStyle/>
          <a:p>
            <a:pPr algn="ctr"/>
            <a:r>
              <a:rPr lang="nl-NL" sz="2400" b="1">
                <a:solidFill>
                  <a:schemeClr val="bg1"/>
                </a:solidFill>
                <a:latin typeface="Poppins" pitchFamily="2" charset="77"/>
                <a:cs typeface="Poppins" pitchFamily="2" charset="77"/>
              </a:rPr>
              <a:t>Vanuit netbeheerder</a:t>
            </a:r>
          </a:p>
        </p:txBody>
      </p:sp>
      <p:grpSp>
        <p:nvGrpSpPr>
          <p:cNvPr id="6" name="Groep 5">
            <a:extLst>
              <a:ext uri="{FF2B5EF4-FFF2-40B4-BE49-F238E27FC236}">
                <a16:creationId xmlns:a16="http://schemas.microsoft.com/office/drawing/2014/main" id="{9725B3DE-EC39-781F-12C0-910973563FA6}"/>
              </a:ext>
            </a:extLst>
          </p:cNvPr>
          <p:cNvGrpSpPr/>
          <p:nvPr/>
        </p:nvGrpSpPr>
        <p:grpSpPr>
          <a:xfrm>
            <a:off x="1962607" y="1829304"/>
            <a:ext cx="9069583" cy="4629711"/>
            <a:chOff x="1962607" y="1829304"/>
            <a:chExt cx="9069583" cy="4629711"/>
          </a:xfrm>
        </p:grpSpPr>
        <p:sp>
          <p:nvSpPr>
            <p:cNvPr id="23" name="Vrije vorm 22">
              <a:extLst>
                <a:ext uri="{FF2B5EF4-FFF2-40B4-BE49-F238E27FC236}">
                  <a16:creationId xmlns:a16="http://schemas.microsoft.com/office/drawing/2014/main" id="{316BD590-4ECC-C579-D1DA-C2C54D0CFBFE}"/>
                </a:ext>
              </a:extLst>
            </p:cNvPr>
            <p:cNvSpPr/>
            <p:nvPr/>
          </p:nvSpPr>
          <p:spPr>
            <a:xfrm>
              <a:off x="6203297" y="1829304"/>
              <a:ext cx="2710733" cy="2375570"/>
            </a:xfrm>
            <a:custGeom>
              <a:avLst/>
              <a:gdLst>
                <a:gd name="connsiteX0" fmla="*/ 0 w 1319451"/>
                <a:gd name="connsiteY0" fmla="*/ 0 h 1156310"/>
                <a:gd name="connsiteX1" fmla="*/ 84257 w 1319451"/>
                <a:gd name="connsiteY1" fmla="*/ 2924 h 1156310"/>
                <a:gd name="connsiteX2" fmla="*/ 961168 w 1319451"/>
                <a:gd name="connsiteY2" fmla="*/ 271236 h 1156310"/>
                <a:gd name="connsiteX3" fmla="*/ 1183129 w 1319451"/>
                <a:gd name="connsiteY3" fmla="*/ 420843 h 1156310"/>
                <a:gd name="connsiteX4" fmla="*/ 1319451 w 1319451"/>
                <a:gd name="connsiteY4" fmla="*/ 541703 h 1156310"/>
                <a:gd name="connsiteX5" fmla="*/ 742654 w 1319451"/>
                <a:gd name="connsiteY5" fmla="*/ 1156310 h 1156310"/>
                <a:gd name="connsiteX6" fmla="*/ 665620 w 1319451"/>
                <a:gd name="connsiteY6" fmla="*/ 1088014 h 1156310"/>
                <a:gd name="connsiteX7" fmla="*/ 536745 w 1319451"/>
                <a:gd name="connsiteY7" fmla="*/ 1001149 h 1156310"/>
                <a:gd name="connsiteX8" fmla="*/ 103080 w 1319451"/>
                <a:gd name="connsiteY8" fmla="*/ 852899 h 1156310"/>
                <a:gd name="connsiteX9" fmla="*/ 0 w 1319451"/>
                <a:gd name="connsiteY9" fmla="*/ 845970 h 1156310"/>
                <a:gd name="connsiteX10" fmla="*/ 0 w 1319451"/>
                <a:gd name="connsiteY10" fmla="*/ 0 h 1156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19451" h="1156310">
                  <a:moveTo>
                    <a:pt x="0" y="0"/>
                  </a:moveTo>
                  <a:lnTo>
                    <a:pt x="84257" y="2924"/>
                  </a:lnTo>
                  <a:cubicBezTo>
                    <a:pt x="388299" y="23353"/>
                    <a:pt x="688709" y="112809"/>
                    <a:pt x="961168" y="271236"/>
                  </a:cubicBezTo>
                  <a:cubicBezTo>
                    <a:pt x="1039014" y="316501"/>
                    <a:pt x="1113095" y="366534"/>
                    <a:pt x="1183129" y="420843"/>
                  </a:cubicBezTo>
                  <a:lnTo>
                    <a:pt x="1319451" y="541703"/>
                  </a:lnTo>
                  <a:lnTo>
                    <a:pt x="742654" y="1156310"/>
                  </a:lnTo>
                  <a:lnTo>
                    <a:pt x="665620" y="1088014"/>
                  </a:lnTo>
                  <a:cubicBezTo>
                    <a:pt x="624957" y="1056481"/>
                    <a:pt x="581944" y="1027431"/>
                    <a:pt x="536745" y="1001149"/>
                  </a:cubicBezTo>
                  <a:cubicBezTo>
                    <a:pt x="401149" y="922304"/>
                    <a:pt x="253631" y="872880"/>
                    <a:pt x="103080" y="852899"/>
                  </a:cubicBezTo>
                  <a:lnTo>
                    <a:pt x="0" y="845970"/>
                  </a:lnTo>
                  <a:lnTo>
                    <a:pt x="0" y="0"/>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FFFFFF"/>
                </a:solidFill>
                <a:effectLst/>
                <a:uLnTx/>
                <a:uFillTx/>
                <a:latin typeface="Open Sans"/>
                <a:ea typeface="+mn-ea"/>
                <a:cs typeface="+mn-cs"/>
              </a:endParaRPr>
            </a:p>
          </p:txBody>
        </p:sp>
        <p:sp>
          <p:nvSpPr>
            <p:cNvPr id="22" name="Vrije vorm 21">
              <a:extLst>
                <a:ext uri="{FF2B5EF4-FFF2-40B4-BE49-F238E27FC236}">
                  <a16:creationId xmlns:a16="http://schemas.microsoft.com/office/drawing/2014/main" id="{9C6967F8-3EE8-8FA8-FE56-C51C26D788FC}"/>
                </a:ext>
              </a:extLst>
            </p:cNvPr>
            <p:cNvSpPr/>
            <p:nvPr/>
          </p:nvSpPr>
          <p:spPr>
            <a:xfrm>
              <a:off x="3275408" y="1829339"/>
              <a:ext cx="2722254" cy="2382214"/>
            </a:xfrm>
            <a:custGeom>
              <a:avLst/>
              <a:gdLst>
                <a:gd name="connsiteX0" fmla="*/ 1325059 w 1325059"/>
                <a:gd name="connsiteY0" fmla="*/ 0 h 1159544"/>
                <a:gd name="connsiteX1" fmla="*/ 1325059 w 1325059"/>
                <a:gd name="connsiteY1" fmla="*/ 845966 h 1159544"/>
                <a:gd name="connsiteX2" fmla="*/ 1225723 w 1325059"/>
                <a:gd name="connsiteY2" fmla="*/ 852182 h 1159544"/>
                <a:gd name="connsiteX3" fmla="*/ 791376 w 1325059"/>
                <a:gd name="connsiteY3" fmla="*/ 998423 h 1159544"/>
                <a:gd name="connsiteX4" fmla="*/ 662100 w 1325059"/>
                <a:gd name="connsiteY4" fmla="*/ 1084690 h 1159544"/>
                <a:gd name="connsiteX5" fmla="*/ 576879 w 1325059"/>
                <a:gd name="connsiteY5" fmla="*/ 1159544 h 1159544"/>
                <a:gd name="connsiteX6" fmla="*/ 0 w 1325059"/>
                <a:gd name="connsiteY6" fmla="*/ 544850 h 1159544"/>
                <a:gd name="connsiteX7" fmla="*/ 147684 w 1325059"/>
                <a:gd name="connsiteY7" fmla="*/ 415132 h 1159544"/>
                <a:gd name="connsiteX8" fmla="*/ 370335 w 1325059"/>
                <a:gd name="connsiteY8" fmla="*/ 266554 h 1159544"/>
                <a:gd name="connsiteX9" fmla="*/ 1248478 w 1325059"/>
                <a:gd name="connsiteY9" fmla="*/ 2304 h 1159544"/>
                <a:gd name="connsiteX10" fmla="*/ 1325059 w 1325059"/>
                <a:gd name="connsiteY10" fmla="*/ 0 h 1159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25059" h="1159544">
                  <a:moveTo>
                    <a:pt x="1325059" y="0"/>
                  </a:moveTo>
                  <a:lnTo>
                    <a:pt x="1325059" y="845966"/>
                  </a:lnTo>
                  <a:lnTo>
                    <a:pt x="1225723" y="852182"/>
                  </a:lnTo>
                  <a:cubicBezTo>
                    <a:pt x="1075081" y="871466"/>
                    <a:pt x="927335" y="920206"/>
                    <a:pt x="791376" y="998423"/>
                  </a:cubicBezTo>
                  <a:cubicBezTo>
                    <a:pt x="746056" y="1024495"/>
                    <a:pt x="702910" y="1053346"/>
                    <a:pt x="662100" y="1084690"/>
                  </a:cubicBezTo>
                  <a:lnTo>
                    <a:pt x="576879" y="1159544"/>
                  </a:lnTo>
                  <a:lnTo>
                    <a:pt x="0" y="544850"/>
                  </a:lnTo>
                  <a:lnTo>
                    <a:pt x="147684" y="415132"/>
                  </a:lnTo>
                  <a:cubicBezTo>
                    <a:pt x="217970" y="361148"/>
                    <a:pt x="292281" y="311458"/>
                    <a:pt x="370335" y="266554"/>
                  </a:cubicBezTo>
                  <a:cubicBezTo>
                    <a:pt x="643525" y="109389"/>
                    <a:pt x="944344" y="21325"/>
                    <a:pt x="1248478" y="2304"/>
                  </a:cubicBezTo>
                  <a:lnTo>
                    <a:pt x="1325059" y="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FFFFFF"/>
                </a:solidFill>
                <a:effectLst/>
                <a:uLnTx/>
                <a:uFillTx/>
                <a:latin typeface="Open Sans"/>
                <a:ea typeface="+mn-ea"/>
                <a:cs typeface="+mn-cs"/>
              </a:endParaRPr>
            </a:p>
          </p:txBody>
        </p:sp>
        <p:sp>
          <p:nvSpPr>
            <p:cNvPr id="16" name="Vrije vorm 15">
              <a:extLst>
                <a:ext uri="{FF2B5EF4-FFF2-40B4-BE49-F238E27FC236}">
                  <a16:creationId xmlns:a16="http://schemas.microsoft.com/office/drawing/2014/main" id="{166B9341-2C63-CAC4-3A5D-029F405505DB}"/>
                </a:ext>
              </a:extLst>
            </p:cNvPr>
            <p:cNvSpPr/>
            <p:nvPr/>
          </p:nvSpPr>
          <p:spPr>
            <a:xfrm>
              <a:off x="7873799" y="3082239"/>
              <a:ext cx="2361219" cy="2899109"/>
            </a:xfrm>
            <a:custGeom>
              <a:avLst/>
              <a:gdLst>
                <a:gd name="connsiteX0" fmla="*/ 579632 w 1149325"/>
                <a:gd name="connsiteY0" fmla="*/ 0 h 1411143"/>
                <a:gd name="connsiteX1" fmla="*/ 739408 w 1149325"/>
                <a:gd name="connsiteY1" fmla="*/ 184199 h 1411143"/>
                <a:gd name="connsiteX2" fmla="*/ 1149304 w 1149325"/>
                <a:gd name="connsiteY2" fmla="*/ 1411143 h 1411143"/>
                <a:gd name="connsiteX3" fmla="*/ 304975 w 1149325"/>
                <a:gd name="connsiteY3" fmla="*/ 1407236 h 1411143"/>
                <a:gd name="connsiteX4" fmla="*/ 66981 w 1149325"/>
                <a:gd name="connsiteY4" fmla="*/ 694848 h 1411143"/>
                <a:gd name="connsiteX5" fmla="*/ 0 w 1149325"/>
                <a:gd name="connsiteY5" fmla="*/ 617628 h 1411143"/>
                <a:gd name="connsiteX6" fmla="*/ 579632 w 1149325"/>
                <a:gd name="connsiteY6" fmla="*/ 0 h 1411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9325" h="1411143">
                  <a:moveTo>
                    <a:pt x="579632" y="0"/>
                  </a:moveTo>
                  <a:lnTo>
                    <a:pt x="739408" y="184199"/>
                  </a:lnTo>
                  <a:cubicBezTo>
                    <a:pt x="1003019" y="531411"/>
                    <a:pt x="1151388" y="960903"/>
                    <a:pt x="1149304" y="1411143"/>
                  </a:cubicBezTo>
                  <a:lnTo>
                    <a:pt x="304975" y="1407236"/>
                  </a:lnTo>
                  <a:cubicBezTo>
                    <a:pt x="306185" y="1145817"/>
                    <a:pt x="220039" y="896446"/>
                    <a:pt x="66981" y="694848"/>
                  </a:cubicBezTo>
                  <a:lnTo>
                    <a:pt x="0" y="617628"/>
                  </a:lnTo>
                  <a:lnTo>
                    <a:pt x="579632" y="0"/>
                  </a:lnTo>
                  <a:close/>
                </a:path>
              </a:pathLst>
            </a:custGeom>
            <a:solidFill>
              <a:srgbClr val="C00000"/>
            </a:solidFill>
            <a:ln w="38100">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FFFFFF"/>
                </a:solidFill>
                <a:effectLst/>
                <a:uLnTx/>
                <a:uFillTx/>
                <a:latin typeface="Open Sans"/>
                <a:ea typeface="+mn-ea"/>
                <a:cs typeface="+mn-cs"/>
              </a:endParaRPr>
            </a:p>
          </p:txBody>
        </p:sp>
        <p:sp>
          <p:nvSpPr>
            <p:cNvPr id="13" name="Vrije vorm 12">
              <a:extLst>
                <a:ext uri="{FF2B5EF4-FFF2-40B4-BE49-F238E27FC236}">
                  <a16:creationId xmlns:a16="http://schemas.microsoft.com/office/drawing/2014/main" id="{14D47795-4C91-39B8-2CC9-DFD7D523123E}"/>
                </a:ext>
              </a:extLst>
            </p:cNvPr>
            <p:cNvSpPr/>
            <p:nvPr/>
          </p:nvSpPr>
          <p:spPr>
            <a:xfrm>
              <a:off x="1962607" y="3090870"/>
              <a:ext cx="2354478" cy="2871335"/>
            </a:xfrm>
            <a:custGeom>
              <a:avLst/>
              <a:gdLst>
                <a:gd name="connsiteX0" fmla="*/ 566682 w 1146044"/>
                <a:gd name="connsiteY0" fmla="*/ 0 h 1397624"/>
                <a:gd name="connsiteX1" fmla="*/ 1146044 w 1146044"/>
                <a:gd name="connsiteY1" fmla="*/ 617340 h 1397624"/>
                <a:gd name="connsiteX2" fmla="*/ 1085626 w 1146044"/>
                <a:gd name="connsiteY2" fmla="*/ 686344 h 1397624"/>
                <a:gd name="connsiteX3" fmla="*/ 844338 w 1146044"/>
                <a:gd name="connsiteY3" fmla="*/ 1397624 h 1397624"/>
                <a:gd name="connsiteX4" fmla="*/ 0 w 1146044"/>
                <a:gd name="connsiteY4" fmla="*/ 1397624 h 1397624"/>
                <a:gd name="connsiteX5" fmla="*/ 415570 w 1146044"/>
                <a:gd name="connsiteY5" fmla="*/ 172589 h 1397624"/>
                <a:gd name="connsiteX6" fmla="*/ 566682 w 1146044"/>
                <a:gd name="connsiteY6" fmla="*/ 0 h 1397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6044" h="1397624">
                  <a:moveTo>
                    <a:pt x="566682" y="0"/>
                  </a:moveTo>
                  <a:lnTo>
                    <a:pt x="1146044" y="617340"/>
                  </a:lnTo>
                  <a:lnTo>
                    <a:pt x="1085626" y="686344"/>
                  </a:lnTo>
                  <a:cubicBezTo>
                    <a:pt x="931637" y="887233"/>
                    <a:pt x="844338" y="1136203"/>
                    <a:pt x="844338" y="1397624"/>
                  </a:cubicBezTo>
                  <a:lnTo>
                    <a:pt x="0" y="1397624"/>
                  </a:lnTo>
                  <a:cubicBezTo>
                    <a:pt x="0" y="947379"/>
                    <a:pt x="150355" y="518578"/>
                    <a:pt x="415570" y="172589"/>
                  </a:cubicBezTo>
                  <a:lnTo>
                    <a:pt x="566682" y="0"/>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1" name="Tekstvak 30">
              <a:extLst>
                <a:ext uri="{FF2B5EF4-FFF2-40B4-BE49-F238E27FC236}">
                  <a16:creationId xmlns:a16="http://schemas.microsoft.com/office/drawing/2014/main" id="{35554587-17A0-C611-3C18-0EE45ED8D4CD}"/>
                </a:ext>
              </a:extLst>
            </p:cNvPr>
            <p:cNvSpPr txBox="1"/>
            <p:nvPr/>
          </p:nvSpPr>
          <p:spPr>
            <a:xfrm>
              <a:off x="2098502" y="4222711"/>
              <a:ext cx="1785493" cy="1271190"/>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Waar-</a:t>
              </a:r>
            </a:p>
            <a:p>
              <a:pPr marL="0" marR="0" lvl="0" indent="0" algn="ctr" defTabSz="914400" rtl="0" eaLnBrk="1" fontAlgn="auto" latinLnBrk="0" hangingPunct="1">
                <a:lnSpc>
                  <a:spcPct val="100000"/>
                </a:lnSpc>
                <a:spcBef>
                  <a:spcPts val="0"/>
                </a:spcBef>
                <a:spcAft>
                  <a:spcPts val="0"/>
                </a:spcAft>
                <a:buClrTx/>
                <a:buSzTx/>
                <a:buFontTx/>
                <a:buNone/>
                <a:tabLst/>
                <a:defRPr/>
              </a:pPr>
              <a:r>
                <a:rPr lang="nl-NL" sz="2000" b="1" err="1">
                  <a:solidFill>
                    <a:srgbClr val="05286B"/>
                  </a:solidFill>
                  <a:latin typeface="Open Sans" pitchFamily="2" charset="0"/>
                  <a:ea typeface="Open Sans" pitchFamily="2" charset="0"/>
                  <a:cs typeface="Open Sans" pitchFamily="2" charset="0"/>
                </a:rPr>
                <a:t>schuwingen</a:t>
              </a:r>
              <a:endParaRPr lang="nl-NL" sz="2000" b="1">
                <a:solidFill>
                  <a:srgbClr val="05286B"/>
                </a:solidFill>
                <a:latin typeface="Open Sans" pitchFamily="2" charset="0"/>
                <a:ea typeface="Open Sans" pitchFamily="2" charset="0"/>
                <a:cs typeface="Open Sans" pitchFamily="2" charset="0"/>
              </a:endParaRPr>
            </a:p>
          </p:txBody>
        </p:sp>
        <p:sp>
          <p:nvSpPr>
            <p:cNvPr id="32" name="Tekstvak 31">
              <a:extLst>
                <a:ext uri="{FF2B5EF4-FFF2-40B4-BE49-F238E27FC236}">
                  <a16:creationId xmlns:a16="http://schemas.microsoft.com/office/drawing/2014/main" id="{C21F1A99-11C9-9870-BE43-1CEF0BC4CB98}"/>
                </a:ext>
              </a:extLst>
            </p:cNvPr>
            <p:cNvSpPr txBox="1"/>
            <p:nvPr/>
          </p:nvSpPr>
          <p:spPr>
            <a:xfrm>
              <a:off x="3724501" y="2584140"/>
              <a:ext cx="2412470" cy="1018798"/>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nl-NL" sz="2000" b="1">
                  <a:solidFill>
                    <a:srgbClr val="FFFFFF"/>
                  </a:solidFill>
                  <a:latin typeface="Open Sans" pitchFamily="2" charset="0"/>
                  <a:ea typeface="Open Sans" pitchFamily="2" charset="0"/>
                  <a:cs typeface="Open Sans" pitchFamily="2" charset="0"/>
                </a:rPr>
                <a:t>2.</a:t>
              </a:r>
              <a:endParaRPr kumimoji="0" lang="nl-NL" sz="20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rPr>
                <a:t>Boetes</a:t>
              </a:r>
              <a:endParaRPr kumimoji="0" lang="nl-NL" sz="24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endParaRPr>
            </a:p>
          </p:txBody>
        </p:sp>
        <p:grpSp>
          <p:nvGrpSpPr>
            <p:cNvPr id="44" name="Groep 43">
              <a:extLst>
                <a:ext uri="{FF2B5EF4-FFF2-40B4-BE49-F238E27FC236}">
                  <a16:creationId xmlns:a16="http://schemas.microsoft.com/office/drawing/2014/main" id="{266ECB29-BA0C-DD8F-B935-F7388870075E}"/>
                </a:ext>
              </a:extLst>
            </p:cNvPr>
            <p:cNvGrpSpPr/>
            <p:nvPr/>
          </p:nvGrpSpPr>
          <p:grpSpPr>
            <a:xfrm>
              <a:off x="5864880" y="4170268"/>
              <a:ext cx="725534" cy="1584869"/>
              <a:chOff x="5886435" y="4396285"/>
              <a:chExt cx="649957" cy="1419777"/>
            </a:xfrm>
          </p:grpSpPr>
          <p:sp>
            <p:nvSpPr>
              <p:cNvPr id="37" name="Ring 36">
                <a:extLst>
                  <a:ext uri="{FF2B5EF4-FFF2-40B4-BE49-F238E27FC236}">
                    <a16:creationId xmlns:a16="http://schemas.microsoft.com/office/drawing/2014/main" id="{89161FA6-D19D-8E6B-6996-9354AE51857F}"/>
                  </a:ext>
                </a:extLst>
              </p:cNvPr>
              <p:cNvSpPr/>
              <p:nvPr/>
            </p:nvSpPr>
            <p:spPr>
              <a:xfrm>
                <a:off x="5886435" y="5386804"/>
                <a:ext cx="429258" cy="429258"/>
              </a:xfrm>
              <a:prstGeom prst="donu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FFFFFF"/>
                  </a:solidFill>
                  <a:effectLst/>
                  <a:uLnTx/>
                  <a:uFillTx/>
                  <a:latin typeface="Open Sans"/>
                  <a:ea typeface="+mn-ea"/>
                  <a:cs typeface="+mn-cs"/>
                </a:endParaRPr>
              </a:p>
            </p:txBody>
          </p:sp>
          <p:sp>
            <p:nvSpPr>
              <p:cNvPr id="38" name="Driehoek 37">
                <a:extLst>
                  <a:ext uri="{FF2B5EF4-FFF2-40B4-BE49-F238E27FC236}">
                    <a16:creationId xmlns:a16="http://schemas.microsoft.com/office/drawing/2014/main" id="{21C36D7A-EE91-037C-B16F-4F709A6D66A4}"/>
                  </a:ext>
                </a:extLst>
              </p:cNvPr>
              <p:cNvSpPr/>
              <p:nvPr/>
            </p:nvSpPr>
            <p:spPr>
              <a:xfrm rot="1624976">
                <a:off x="6289747" y="4396285"/>
                <a:ext cx="246645" cy="1131613"/>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grpSp>
        <p:sp>
          <p:nvSpPr>
            <p:cNvPr id="2" name="Tekstvak 1">
              <a:extLst>
                <a:ext uri="{FF2B5EF4-FFF2-40B4-BE49-F238E27FC236}">
                  <a16:creationId xmlns:a16="http://schemas.microsoft.com/office/drawing/2014/main" id="{623A2470-BCD3-D087-13BB-BBA7D699222F}"/>
                </a:ext>
              </a:extLst>
            </p:cNvPr>
            <p:cNvSpPr txBox="1"/>
            <p:nvPr/>
          </p:nvSpPr>
          <p:spPr>
            <a:xfrm>
              <a:off x="6136971" y="2482101"/>
              <a:ext cx="2412470" cy="1018798"/>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nl-NL" sz="2000" b="1">
                  <a:solidFill>
                    <a:srgbClr val="FFFFFF"/>
                  </a:solidFill>
                  <a:latin typeface="Open Sans" pitchFamily="2" charset="0"/>
                  <a:ea typeface="Open Sans" pitchFamily="2" charset="0"/>
                  <a:cs typeface="Open Sans" pitchFamily="2" charset="0"/>
                </a:rPr>
                <a:t>3.</a:t>
              </a:r>
              <a:endParaRPr kumimoji="0" lang="nl-NL" sz="20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rPr>
                <a:t>Afgesloten</a:t>
              </a:r>
            </a:p>
            <a:p>
              <a:pPr marL="0" marR="0" lvl="0" indent="0" algn="ctr" defTabSz="914400" rtl="0" eaLnBrk="1" fontAlgn="auto" latinLnBrk="0" hangingPunct="1">
                <a:lnSpc>
                  <a:spcPct val="100000"/>
                </a:lnSpc>
                <a:spcBef>
                  <a:spcPts val="0"/>
                </a:spcBef>
                <a:spcAft>
                  <a:spcPts val="0"/>
                </a:spcAft>
                <a:buClrTx/>
                <a:buSzTx/>
                <a:buFontTx/>
                <a:buNone/>
                <a:tabLst/>
                <a:defRPr/>
              </a:pPr>
              <a:r>
                <a:rPr lang="nl-NL" sz="2000" b="1">
                  <a:solidFill>
                    <a:srgbClr val="FFFFFF"/>
                  </a:solidFill>
                  <a:latin typeface="Open Sans" pitchFamily="2" charset="0"/>
                  <a:ea typeface="Open Sans" pitchFamily="2" charset="0"/>
                  <a:cs typeface="Open Sans" pitchFamily="2" charset="0"/>
                </a:rPr>
                <a:t>worden</a:t>
              </a:r>
              <a:endParaRPr kumimoji="0" lang="nl-NL" sz="24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endParaRPr>
            </a:p>
          </p:txBody>
        </p:sp>
        <p:sp>
          <p:nvSpPr>
            <p:cNvPr id="3" name="Tekstvak 2">
              <a:extLst>
                <a:ext uri="{FF2B5EF4-FFF2-40B4-BE49-F238E27FC236}">
                  <a16:creationId xmlns:a16="http://schemas.microsoft.com/office/drawing/2014/main" id="{7EB7C86F-47F6-5D19-1802-552E69A2BBFC}"/>
                </a:ext>
              </a:extLst>
            </p:cNvPr>
            <p:cNvSpPr txBox="1"/>
            <p:nvPr/>
          </p:nvSpPr>
          <p:spPr>
            <a:xfrm>
              <a:off x="8238909" y="3934891"/>
              <a:ext cx="1761512" cy="1845559"/>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nl-NL" b="1">
                  <a:solidFill>
                    <a:srgbClr val="FFFFFF"/>
                  </a:solidFill>
                  <a:latin typeface="Open Sans" pitchFamily="2" charset="0"/>
                  <a:ea typeface="Open Sans" pitchFamily="2" charset="0"/>
                  <a:cs typeface="Open Sans" pitchFamily="2" charset="0"/>
                </a:rPr>
                <a:t>!</a:t>
              </a:r>
              <a:endParaRPr kumimoji="0" lang="nl-NL"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rPr>
                <a:t>Veroorzaker </a:t>
              </a:r>
            </a:p>
            <a:p>
              <a:pPr marL="0" marR="0" lvl="0" indent="0" algn="ctr" defTabSz="914400" rtl="0" eaLnBrk="1" fontAlgn="auto" latinLnBrk="0" hangingPunct="1">
                <a:lnSpc>
                  <a:spcPct val="100000"/>
                </a:lnSpc>
                <a:spcBef>
                  <a:spcPts val="0"/>
                </a:spcBef>
                <a:spcAft>
                  <a:spcPts val="0"/>
                </a:spcAft>
                <a:buClrTx/>
                <a:buSzTx/>
                <a:buFontTx/>
                <a:buNone/>
                <a:tabLst/>
                <a:defRPr/>
              </a:pPr>
              <a:r>
                <a:rPr lang="nl-NL" b="1">
                  <a:solidFill>
                    <a:srgbClr val="FFFFFF"/>
                  </a:solidFill>
                  <a:latin typeface="Open Sans" pitchFamily="2" charset="0"/>
                  <a:ea typeface="Open Sans" pitchFamily="2" charset="0"/>
                  <a:cs typeface="Open Sans" pitchFamily="2" charset="0"/>
                </a:rPr>
                <a:t>s</a:t>
              </a:r>
              <a:r>
                <a:rPr kumimoji="0" lang="nl-NL" b="1" i="0" u="none" strike="noStrike" kern="1200" cap="none" spc="0" normalizeH="0" baseline="0" noProof="0" err="1">
                  <a:ln>
                    <a:noFill/>
                  </a:ln>
                  <a:solidFill>
                    <a:srgbClr val="FFFFFF"/>
                  </a:solidFill>
                  <a:effectLst/>
                  <a:uLnTx/>
                  <a:uFillTx/>
                  <a:latin typeface="Open Sans" pitchFamily="2" charset="0"/>
                  <a:ea typeface="Open Sans" pitchFamily="2" charset="0"/>
                  <a:cs typeface="Open Sans" pitchFamily="2" charset="0"/>
                </a:rPr>
                <a:t>chade</a:t>
              </a:r>
              <a:r>
                <a:rPr kumimoji="0" lang="nl-NL"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rPr>
                <a:t> aan midden-spanning installaties</a:t>
              </a:r>
              <a:endParaRPr kumimoji="0" lang="nl-NL" sz="2000" b="1" i="0" u="none" strike="noStrike" kern="1200" cap="none" spc="0" normalizeH="0" baseline="0" noProof="0">
                <a:ln>
                  <a:noFill/>
                </a:ln>
                <a:solidFill>
                  <a:srgbClr val="FFFFFF"/>
                </a:solidFill>
                <a:effectLst/>
                <a:uLnTx/>
                <a:uFillTx/>
                <a:latin typeface="Open Sans" pitchFamily="2" charset="0"/>
                <a:ea typeface="Open Sans" pitchFamily="2" charset="0"/>
                <a:cs typeface="Open Sans" pitchFamily="2" charset="0"/>
              </a:endParaRPr>
            </a:p>
          </p:txBody>
        </p:sp>
        <p:sp>
          <p:nvSpPr>
            <p:cNvPr id="7" name="Tekstvak 6">
              <a:extLst>
                <a:ext uri="{FF2B5EF4-FFF2-40B4-BE49-F238E27FC236}">
                  <a16:creationId xmlns:a16="http://schemas.microsoft.com/office/drawing/2014/main" id="{4CC55D5F-1499-A12C-329C-21B8793314CE}"/>
                </a:ext>
              </a:extLst>
            </p:cNvPr>
            <p:cNvSpPr txBox="1"/>
            <p:nvPr/>
          </p:nvSpPr>
          <p:spPr>
            <a:xfrm>
              <a:off x="7648054" y="6088584"/>
              <a:ext cx="3384136" cy="370431"/>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C00000"/>
                  </a:solidFill>
                  <a:effectLst/>
                  <a:uLnTx/>
                  <a:uFillTx/>
                  <a:latin typeface="Open Sans" pitchFamily="2" charset="0"/>
                  <a:ea typeface="Open Sans" pitchFamily="2" charset="0"/>
                  <a:cs typeface="Open Sans" pitchFamily="2" charset="0"/>
                </a:rPr>
                <a:t>Aansprakelijkheid</a:t>
              </a:r>
            </a:p>
          </p:txBody>
        </p:sp>
      </p:grpSp>
    </p:spTree>
    <p:extLst>
      <p:ext uri="{BB962C8B-B14F-4D97-AF65-F5344CB8AC3E}">
        <p14:creationId xmlns:p14="http://schemas.microsoft.com/office/powerpoint/2010/main" val="4276667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6326D91-AE3B-A0A0-1F98-3502B0B4AACC}"/>
              </a:ext>
            </a:extLst>
          </p:cNvPr>
          <p:cNvSpPr>
            <a:spLocks noGrp="1"/>
          </p:cNvSpPr>
          <p:nvPr>
            <p:ph type="body" sz="quarter" idx="13"/>
          </p:nvPr>
        </p:nvSpPr>
        <p:spPr>
          <a:xfrm>
            <a:off x="569843" y="584200"/>
            <a:ext cx="3472059" cy="1018798"/>
          </a:xfrm>
        </p:spPr>
        <p:txBody>
          <a:bodyPr lIns="91440" tIns="45720" rIns="91440" bIns="45720" anchor="t">
            <a:noAutofit/>
          </a:bodyPr>
          <a:lstStyle/>
          <a:p>
            <a:r>
              <a:rPr lang="nl-NL">
                <a:latin typeface="Poppins"/>
                <a:ea typeface="Open Sans"/>
                <a:cs typeface="Poppins"/>
              </a:rPr>
              <a:t>Waar start je?</a:t>
            </a:r>
          </a:p>
        </p:txBody>
      </p:sp>
      <p:pic>
        <p:nvPicPr>
          <p:cNvPr id="19" name="Graphic 18">
            <a:extLst>
              <a:ext uri="{FF2B5EF4-FFF2-40B4-BE49-F238E27FC236}">
                <a16:creationId xmlns:a16="http://schemas.microsoft.com/office/drawing/2014/main" id="{DCB6ACBC-CE66-600A-0F81-2C5DF779C8A9}"/>
              </a:ext>
            </a:extLst>
          </p:cNvPr>
          <p:cNvPicPr>
            <a:picLocks noChangeAspect="1"/>
          </p:cNvPicPr>
          <p:nvPr/>
        </p:nvPicPr>
        <p:blipFill rotWithShape="1">
          <a:blip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l="70981"/>
          <a:stretch/>
        </p:blipFill>
        <p:spPr>
          <a:xfrm>
            <a:off x="0" y="3056879"/>
            <a:ext cx="4041903" cy="2374649"/>
          </a:xfrm>
          <a:prstGeom prst="rect">
            <a:avLst/>
          </a:prstGeom>
        </p:spPr>
      </p:pic>
      <p:sp>
        <p:nvSpPr>
          <p:cNvPr id="24" name="Tekstvak 2">
            <a:extLst>
              <a:ext uri="{FF2B5EF4-FFF2-40B4-BE49-F238E27FC236}">
                <a16:creationId xmlns:a16="http://schemas.microsoft.com/office/drawing/2014/main" id="{3F1B163D-9FB8-E710-B82D-B844E6F01386}"/>
              </a:ext>
            </a:extLst>
          </p:cNvPr>
          <p:cNvSpPr txBox="1"/>
          <p:nvPr/>
        </p:nvSpPr>
        <p:spPr>
          <a:xfrm>
            <a:off x="6112180" y="744575"/>
            <a:ext cx="5509976" cy="944449"/>
          </a:xfrm>
          <a:prstGeom prst="rect">
            <a:avLst/>
          </a:prstGeom>
          <a:noFill/>
        </p:spPr>
        <p:txBody>
          <a:bodyPr wrap="square" lIns="0" tIns="0" rIns="0" bIns="0" rtlCol="0" anchor="ctr">
            <a:noAutofit/>
          </a:bodyPr>
          <a:ls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tab pos="260350" algn="l"/>
              </a:tabLst>
              <a:defRPr/>
            </a:pPr>
            <a:r>
              <a:rPr kumimoji="0" lang="nl-NL" sz="2000" b="1" i="0" u="none" strike="noStrike" kern="1200" cap="none" spc="0" normalizeH="0" baseline="0" noProof="0">
                <a:ln>
                  <a:noFill/>
                </a:ln>
                <a:solidFill>
                  <a:srgbClr val="FFBE00"/>
                </a:solidFill>
                <a:effectLst/>
                <a:uLnTx/>
                <a:uFillTx/>
                <a:latin typeface="Open Sans"/>
                <a:ea typeface="Open Sans"/>
                <a:cs typeface="Open Sans"/>
              </a:rPr>
              <a:t>1	Meten en inzicht</a:t>
            </a:r>
          </a:p>
          <a:p>
            <a:pPr marL="0" marR="0" lvl="0" indent="0" algn="l" defTabSz="914400" rtl="0" eaLnBrk="1" fontAlgn="auto" latinLnBrk="0" hangingPunct="1">
              <a:lnSpc>
                <a:spcPct val="90000"/>
              </a:lnSpc>
              <a:spcBef>
                <a:spcPts val="0"/>
              </a:spcBef>
              <a:spcAft>
                <a:spcPts val="0"/>
              </a:spcAft>
              <a:buClrTx/>
              <a:buSzTx/>
              <a:buFontTx/>
              <a:buNone/>
              <a:tabLst>
                <a:tab pos="260350" algn="l"/>
              </a:tabLst>
              <a:defRPr/>
            </a:pPr>
            <a:r>
              <a:rPr kumimoji="0" lang="nl-NL" sz="1600" b="0" i="0" u="none" strike="noStrike" kern="1200" cap="none" spc="0" normalizeH="0" baseline="0" noProof="0">
                <a:ln>
                  <a:noFill/>
                </a:ln>
                <a:solidFill>
                  <a:srgbClr val="FFFFFF"/>
                </a:solidFill>
                <a:effectLst/>
                <a:uLnTx/>
                <a:uFillTx/>
                <a:latin typeface="Open Sans"/>
                <a:ea typeface="Open Sans"/>
                <a:cs typeface="Open Sans"/>
              </a:rPr>
              <a:t>	Begin met inzicht in je eigen energieverbruik</a:t>
            </a:r>
            <a:endParaRPr kumimoji="0" lang="nl-NL" sz="1600" b="0" i="0" u="none" strike="noStrike" kern="1200" cap="none" spc="0" normalizeH="0" baseline="0" noProof="0">
              <a:ln>
                <a:noFill/>
              </a:ln>
              <a:solidFill>
                <a:srgbClr val="FFFFFF"/>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
        <p:nvSpPr>
          <p:cNvPr id="25" name="Tekstvak 7">
            <a:extLst>
              <a:ext uri="{FF2B5EF4-FFF2-40B4-BE49-F238E27FC236}">
                <a16:creationId xmlns:a16="http://schemas.microsoft.com/office/drawing/2014/main" id="{50CCBFE6-A29F-9910-9257-69B920FC98F1}"/>
              </a:ext>
            </a:extLst>
          </p:cNvPr>
          <p:cNvSpPr txBox="1"/>
          <p:nvPr/>
        </p:nvSpPr>
        <p:spPr>
          <a:xfrm>
            <a:off x="6112180" y="4870396"/>
            <a:ext cx="5509976" cy="944449"/>
          </a:xfrm>
          <a:prstGeom prst="rect">
            <a:avLst/>
          </a:prstGeom>
          <a:noFill/>
        </p:spPr>
        <p:txBody>
          <a:bodyPr wrap="square" lIns="0" tIns="0" rIns="0" bIns="0" rtlCol="0" anchor="ctr">
            <a:noAutofit/>
          </a:bodyPr>
          <a:ls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tab pos="260350" algn="l"/>
              </a:tabLst>
              <a:defRPr/>
            </a:pPr>
            <a:r>
              <a:rPr kumimoji="0" lang="nl-NL" sz="2000" b="1" i="0" u="none" strike="noStrike" kern="1200" cap="none" spc="0" normalizeH="0" baseline="0" noProof="0">
                <a:ln>
                  <a:noFill/>
                </a:ln>
                <a:solidFill>
                  <a:schemeClr val="tx2"/>
                </a:solidFill>
                <a:effectLst/>
                <a:uLnTx/>
                <a:uFillTx/>
                <a:latin typeface="Open Sans"/>
                <a:ea typeface="Open Sans"/>
                <a:cs typeface="Open Sans"/>
              </a:rPr>
              <a:t>4	Samenwerken </a:t>
            </a:r>
            <a:br>
              <a:rPr kumimoji="0" lang="nl-NL" sz="2000" b="1" i="0" u="none" strike="noStrike" kern="1200" cap="none" spc="0" normalizeH="0" baseline="0" noProof="0">
                <a:ln>
                  <a:noFill/>
                </a:ln>
                <a:solidFill>
                  <a:srgbClr val="05286B"/>
                </a:solidFill>
                <a:effectLst/>
                <a:uLnTx/>
                <a:uFillTx/>
                <a:latin typeface="Open Sans" panose="020B0606030504020204" pitchFamily="34" charset="0"/>
                <a:ea typeface="Open Sans" panose="020B0606030504020204" pitchFamily="34" charset="0"/>
                <a:cs typeface="Open Sans" panose="020B0606030504020204" pitchFamily="34" charset="0"/>
              </a:rPr>
            </a:br>
            <a:r>
              <a:rPr kumimoji="0" lang="nl-NL" sz="2000" b="1" i="0" u="none" strike="noStrike" kern="1200" cap="none" spc="0" normalizeH="0" baseline="0" noProof="0">
                <a:ln>
                  <a:noFill/>
                </a:ln>
                <a:solidFill>
                  <a:srgbClr val="FFBE00"/>
                </a:solidFill>
                <a:effectLst/>
                <a:uLnTx/>
                <a:uFillTx/>
                <a:latin typeface="Open Sans"/>
                <a:ea typeface="Open Sans"/>
                <a:cs typeface="Open Sans"/>
              </a:rPr>
              <a:t>	</a:t>
            </a:r>
            <a:r>
              <a:rPr kumimoji="0" lang="nl-NL" sz="1600" b="0" i="0" u="none" strike="noStrike" kern="1200" cap="none" spc="0" normalizeH="0" baseline="0" noProof="0">
                <a:ln>
                  <a:noFill/>
                </a:ln>
                <a:solidFill>
                  <a:srgbClr val="FFFFFF"/>
                </a:solidFill>
                <a:effectLst/>
                <a:uLnTx/>
                <a:uFillTx/>
                <a:latin typeface="Open Sans"/>
                <a:ea typeface="Open Sans"/>
                <a:cs typeface="Open Sans"/>
              </a:rPr>
              <a:t>Vergelijking energieprestaties, stromen en periodes. 	</a:t>
            </a:r>
            <a:r>
              <a:rPr kumimoji="0" lang="nl-NL" sz="1600" b="0" i="0" u="none" strike="noStrike" kern="1200" cap="none" spc="0" normalizeH="0" baseline="0" noProof="0" err="1">
                <a:ln>
                  <a:noFill/>
                </a:ln>
                <a:solidFill>
                  <a:srgbClr val="FFFFFF"/>
                </a:solidFill>
                <a:effectLst/>
                <a:uLnTx/>
                <a:uFillTx/>
                <a:latin typeface="Open Sans"/>
                <a:ea typeface="Open Sans"/>
                <a:cs typeface="Open Sans"/>
              </a:rPr>
              <a:t>Energyhub's</a:t>
            </a:r>
            <a:r>
              <a:rPr kumimoji="0" lang="nl-NL" sz="1600" b="0" i="0" u="none" strike="noStrike" kern="1200" cap="none" spc="0" normalizeH="0" baseline="0" noProof="0">
                <a:ln>
                  <a:noFill/>
                </a:ln>
                <a:solidFill>
                  <a:srgbClr val="FFFFFF"/>
                </a:solidFill>
                <a:effectLst/>
                <a:uLnTx/>
                <a:uFillTx/>
                <a:latin typeface="Open Sans"/>
                <a:ea typeface="Open Sans"/>
                <a:cs typeface="Open Sans"/>
              </a:rPr>
              <a:t>, GTO, directe lijn/ </a:t>
            </a:r>
            <a:r>
              <a:rPr kumimoji="0" lang="nl-NL" sz="1600" b="0" i="0" u="none" strike="noStrike" kern="1200" cap="none" spc="0" normalizeH="0" baseline="0" noProof="0" err="1">
                <a:ln>
                  <a:noFill/>
                </a:ln>
                <a:solidFill>
                  <a:srgbClr val="FFFFFF"/>
                </a:solidFill>
                <a:effectLst/>
                <a:uLnTx/>
                <a:uFillTx/>
                <a:latin typeface="Open Sans"/>
                <a:ea typeface="Open Sans"/>
                <a:cs typeface="Open Sans"/>
              </a:rPr>
              <a:t>caple</a:t>
            </a:r>
            <a:r>
              <a:rPr kumimoji="0" lang="nl-NL" sz="1600" b="0" i="0" u="none" strike="noStrike" kern="1200" cap="none" spc="0" normalizeH="0" baseline="0" noProof="0">
                <a:ln>
                  <a:noFill/>
                </a:ln>
                <a:solidFill>
                  <a:srgbClr val="FFFFFF"/>
                </a:solidFill>
                <a:effectLst/>
                <a:uLnTx/>
                <a:uFillTx/>
                <a:latin typeface="Open Sans"/>
                <a:ea typeface="Open Sans"/>
                <a:cs typeface="Open Sans"/>
              </a:rPr>
              <a:t> pooling etc.</a:t>
            </a:r>
            <a:endParaRPr kumimoji="0" lang="nl-NL" sz="2000" b="0" i="0" u="none" strike="noStrike" kern="1200" cap="none" spc="0" normalizeH="0" baseline="0" noProof="0">
              <a:ln>
                <a:noFill/>
              </a:ln>
              <a:solidFill>
                <a:srgbClr val="FFFFFF"/>
              </a:solidFill>
              <a:effectLst/>
              <a:uLnTx/>
              <a:uFillTx/>
              <a:latin typeface="Open Sans"/>
              <a:ea typeface="Open Sans"/>
              <a:cs typeface="Open Sans"/>
            </a:endParaRPr>
          </a:p>
        </p:txBody>
      </p:sp>
      <p:sp>
        <p:nvSpPr>
          <p:cNvPr id="26" name="Tekstvak 11">
            <a:extLst>
              <a:ext uri="{FF2B5EF4-FFF2-40B4-BE49-F238E27FC236}">
                <a16:creationId xmlns:a16="http://schemas.microsoft.com/office/drawing/2014/main" id="{FB92D009-B678-130E-8DEC-98849BE9568B}"/>
              </a:ext>
            </a:extLst>
          </p:cNvPr>
          <p:cNvSpPr txBox="1"/>
          <p:nvPr/>
        </p:nvSpPr>
        <p:spPr>
          <a:xfrm>
            <a:off x="6112180" y="1951843"/>
            <a:ext cx="5509975" cy="1009763"/>
          </a:xfrm>
          <a:prstGeom prst="rect">
            <a:avLst/>
          </a:prstGeom>
          <a:noFill/>
        </p:spPr>
        <p:txBody>
          <a:bodyPr wrap="square" lIns="0" tIns="0" rIns="0" bIns="0" rtlCol="0" anchor="ctr">
            <a:noAutofit/>
          </a:bodyPr>
          <a:ls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tab pos="260350" algn="l"/>
                <a:tab pos="342900" algn="l"/>
              </a:tabLst>
              <a:defRPr/>
            </a:pPr>
            <a:r>
              <a:rPr kumimoji="0" lang="nl-NL" sz="2000" b="1" i="0" u="none" strike="noStrike" kern="1200" cap="none" spc="0" normalizeH="0" baseline="0" noProof="0">
                <a:ln>
                  <a:noFill/>
                </a:ln>
                <a:solidFill>
                  <a:srgbClr val="FFBE00"/>
                </a:solidFill>
                <a:effectLst/>
                <a:uLnTx/>
                <a:uFillTx/>
                <a:latin typeface="Open Sans"/>
                <a:ea typeface="Open Sans"/>
                <a:cs typeface="Open Sans"/>
              </a:rPr>
              <a:t>2	Optimaliseren &amp; besparen</a:t>
            </a:r>
          </a:p>
          <a:p>
            <a:pPr marL="0" marR="0" lvl="0" indent="0" algn="l" defTabSz="914400" rtl="0" eaLnBrk="1" fontAlgn="auto" latinLnBrk="0" hangingPunct="1">
              <a:lnSpc>
                <a:spcPct val="90000"/>
              </a:lnSpc>
              <a:spcBef>
                <a:spcPts val="0"/>
              </a:spcBef>
              <a:spcAft>
                <a:spcPts val="0"/>
              </a:spcAft>
              <a:buClrTx/>
              <a:buSzTx/>
              <a:buFontTx/>
              <a:buNone/>
              <a:tabLst>
                <a:tab pos="260350" algn="l"/>
                <a:tab pos="342900" algn="l"/>
                <a:tab pos="438150" algn="l"/>
              </a:tabLst>
              <a:defRPr/>
            </a:pPr>
            <a:r>
              <a:rPr kumimoji="0" lang="nl-NL" sz="1600" b="0" i="0" u="none" strike="noStrike" kern="1200" cap="none" spc="0" normalizeH="0" baseline="0" noProof="0">
                <a:ln>
                  <a:noFill/>
                </a:ln>
                <a:solidFill>
                  <a:srgbClr val="FFFFFF"/>
                </a:solidFill>
                <a:effectLst/>
                <a:uLnTx/>
                <a:uFillTx/>
                <a:latin typeface="Open Sans"/>
                <a:ea typeface="Open Sans"/>
                <a:cs typeface="Open Sans"/>
              </a:rPr>
              <a:t>	Energieverbruik anders inrichten of verminderen</a:t>
            </a:r>
          </a:p>
        </p:txBody>
      </p:sp>
      <p:sp>
        <p:nvSpPr>
          <p:cNvPr id="27" name="Tekstvak 19">
            <a:extLst>
              <a:ext uri="{FF2B5EF4-FFF2-40B4-BE49-F238E27FC236}">
                <a16:creationId xmlns:a16="http://schemas.microsoft.com/office/drawing/2014/main" id="{C41985AF-521E-545B-82FD-05F861446ED7}"/>
              </a:ext>
            </a:extLst>
          </p:cNvPr>
          <p:cNvSpPr txBox="1"/>
          <p:nvPr/>
        </p:nvSpPr>
        <p:spPr>
          <a:xfrm>
            <a:off x="6112180" y="3190230"/>
            <a:ext cx="5509976" cy="944449"/>
          </a:xfrm>
          <a:prstGeom prst="rect">
            <a:avLst/>
          </a:prstGeom>
          <a:noFill/>
        </p:spPr>
        <p:txBody>
          <a:bodyPr wrap="square" lIns="0" tIns="0" rIns="0" bIns="0" rtlCol="0" anchor="ctr">
            <a:noAutofit/>
          </a:bodyPr>
          <a:lstStyle>
            <a:defPPr>
              <a:defRPr lang="en-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0"/>
              </a:spcBef>
              <a:spcAft>
                <a:spcPts val="0"/>
              </a:spcAft>
              <a:buClrTx/>
              <a:buSzTx/>
              <a:buFontTx/>
              <a:buNone/>
              <a:tabLst>
                <a:tab pos="260350" algn="l"/>
              </a:tabLst>
              <a:defRPr/>
            </a:pPr>
            <a:r>
              <a:rPr kumimoji="0" lang="nl-NL" sz="2000" b="1" i="0" u="none" strike="noStrike" kern="1200" cap="none" spc="0" normalizeH="0" baseline="0" noProof="0">
                <a:ln>
                  <a:noFill/>
                </a:ln>
                <a:solidFill>
                  <a:srgbClr val="FFBE00"/>
                </a:solidFill>
                <a:effectLst/>
                <a:uLnTx/>
                <a:uFillTx/>
                <a:latin typeface="Open Sans"/>
                <a:ea typeface="Open Sans"/>
                <a:cs typeface="Open Sans"/>
              </a:rPr>
              <a:t>3	Flexibele energieoplossingen</a:t>
            </a:r>
          </a:p>
          <a:p>
            <a:pPr marL="0" marR="0" lvl="0" indent="0" algn="l" defTabSz="914400" rtl="0" eaLnBrk="1" fontAlgn="auto" latinLnBrk="0" hangingPunct="1">
              <a:lnSpc>
                <a:spcPct val="90000"/>
              </a:lnSpc>
              <a:spcBef>
                <a:spcPts val="0"/>
              </a:spcBef>
              <a:spcAft>
                <a:spcPts val="0"/>
              </a:spcAft>
              <a:buClrTx/>
              <a:buSzTx/>
              <a:buFontTx/>
              <a:buNone/>
              <a:tabLst>
                <a:tab pos="260350" algn="l"/>
              </a:tabLst>
              <a:defRPr/>
            </a:pPr>
            <a:r>
              <a:rPr kumimoji="0" lang="nl-NL" sz="1600" b="0" i="0" u="none" strike="noStrike" kern="1200" cap="none" spc="0" normalizeH="0" baseline="0" noProof="0">
                <a:ln>
                  <a:noFill/>
                </a:ln>
                <a:solidFill>
                  <a:srgbClr val="FFFFFF"/>
                </a:solidFill>
                <a:effectLst/>
                <a:uLnTx/>
                <a:uFillTx/>
                <a:latin typeface="Open Sans"/>
                <a:ea typeface="Open Sans"/>
                <a:cs typeface="Open Sans"/>
              </a:rPr>
              <a:t>	Integrale oplossingen zoals </a:t>
            </a:r>
            <a:r>
              <a:rPr lang="nl-NL" sz="1600">
                <a:solidFill>
                  <a:srgbClr val="FFFFFF"/>
                </a:solidFill>
                <a:latin typeface="Open Sans"/>
                <a:ea typeface="Open Sans"/>
                <a:cs typeface="Open Sans"/>
              </a:rPr>
              <a:t>zonnepanelen</a:t>
            </a:r>
            <a:r>
              <a:rPr kumimoji="0" lang="nl-NL" sz="1600" b="0" i="0" u="none" strike="noStrike" kern="1200" cap="none" spc="0" normalizeH="0" baseline="0" noProof="0">
                <a:ln>
                  <a:noFill/>
                </a:ln>
                <a:solidFill>
                  <a:srgbClr val="FFFFFF"/>
                </a:solidFill>
                <a:effectLst/>
                <a:uLnTx/>
                <a:uFillTx/>
                <a:latin typeface="Open Sans"/>
                <a:ea typeface="Open Sans"/>
                <a:cs typeface="Open Sans"/>
              </a:rPr>
              <a:t>, </a:t>
            </a:r>
            <a:r>
              <a:rPr lang="nl-NL" sz="1600">
                <a:solidFill>
                  <a:srgbClr val="FFFFFF"/>
                </a:solidFill>
                <a:latin typeface="Open Sans"/>
                <a:ea typeface="Open Sans"/>
                <a:cs typeface="Open Sans"/>
              </a:rPr>
              <a:t>batterijen</a:t>
            </a:r>
            <a:r>
              <a:rPr kumimoji="0" lang="nl-NL" sz="1600" b="0" i="0" u="none" strike="noStrike" kern="1200" cap="none" spc="0" normalizeH="0" baseline="0" noProof="0">
                <a:ln>
                  <a:noFill/>
                </a:ln>
                <a:solidFill>
                  <a:srgbClr val="FFFFFF"/>
                </a:solidFill>
                <a:effectLst/>
                <a:uLnTx/>
                <a:uFillTx/>
                <a:latin typeface="Open Sans"/>
                <a:ea typeface="Open Sans"/>
                <a:cs typeface="Open Sans"/>
              </a:rPr>
              <a:t>, 	laadpalen, generatoren -</a:t>
            </a:r>
            <a:r>
              <a:rPr lang="nl-NL" sz="1600">
                <a:solidFill>
                  <a:srgbClr val="05286B"/>
                </a:solidFill>
                <a:latin typeface="Open Sans"/>
                <a:ea typeface="Open Sans"/>
                <a:cs typeface="Open Sans"/>
              </a:rPr>
              <a:t> </a:t>
            </a:r>
            <a:r>
              <a:rPr kumimoji="0" lang="nl-NL" sz="1600" b="0" i="0" u="none" strike="noStrike" kern="1200" cap="none" spc="0" normalizeH="0" baseline="0" noProof="0">
                <a:ln>
                  <a:noFill/>
                </a:ln>
                <a:solidFill>
                  <a:srgbClr val="FFFFFF"/>
                </a:solidFill>
                <a:effectLst/>
                <a:uLnTx/>
                <a:uFillTx/>
                <a:latin typeface="Open Sans"/>
                <a:ea typeface="Open Sans"/>
                <a:cs typeface="Open Sans"/>
              </a:rPr>
              <a:t>centraal aangestuurd door 	een energiemanagementsysteem (EMS)</a:t>
            </a:r>
            <a:r>
              <a:rPr lang="nl-NL">
                <a:solidFill>
                  <a:srgbClr val="FFFFFF"/>
                </a:solidFill>
                <a:latin typeface="Open Sans"/>
                <a:ea typeface="Open Sans"/>
                <a:cs typeface="Open Sans"/>
              </a:rPr>
              <a:t> </a:t>
            </a:r>
            <a:endParaRPr kumimoji="0" lang="nl-NL" sz="1800" b="0" i="0" u="none" strike="noStrike" kern="1200" cap="none" spc="0" normalizeH="0" baseline="0" noProof="0">
              <a:ln>
                <a:noFill/>
              </a:ln>
              <a:solidFill>
                <a:srgbClr val="FFFFFF"/>
              </a:solidFill>
              <a:effectLst/>
              <a:uLnTx/>
              <a:uFillTx/>
              <a:latin typeface="Open Sans"/>
              <a:ea typeface="Open Sans"/>
              <a:cs typeface="Open Sans"/>
            </a:endParaRPr>
          </a:p>
        </p:txBody>
      </p:sp>
      <p:sp>
        <p:nvSpPr>
          <p:cNvPr id="36" name="Afgeronde rechthoek 3">
            <a:extLst>
              <a:ext uri="{FF2B5EF4-FFF2-40B4-BE49-F238E27FC236}">
                <a16:creationId xmlns:a16="http://schemas.microsoft.com/office/drawing/2014/main" id="{9C3E6F27-8948-09F0-830D-AC8CEF1EF798}"/>
              </a:ext>
            </a:extLst>
          </p:cNvPr>
          <p:cNvSpPr/>
          <p:nvPr/>
        </p:nvSpPr>
        <p:spPr>
          <a:xfrm>
            <a:off x="4921896" y="744575"/>
            <a:ext cx="944449" cy="944449"/>
          </a:xfrm>
          <a:prstGeom prst="roundRect">
            <a:avLst>
              <a:gd name="adj" fmla="val 1285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N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7" name="Afgeronde rechthoek 12">
            <a:extLst>
              <a:ext uri="{FF2B5EF4-FFF2-40B4-BE49-F238E27FC236}">
                <a16:creationId xmlns:a16="http://schemas.microsoft.com/office/drawing/2014/main" id="{465E3D75-501E-5039-41EF-980097FAB653}"/>
              </a:ext>
            </a:extLst>
          </p:cNvPr>
          <p:cNvSpPr/>
          <p:nvPr/>
        </p:nvSpPr>
        <p:spPr>
          <a:xfrm>
            <a:off x="4921896" y="1951843"/>
            <a:ext cx="944449" cy="944449"/>
          </a:xfrm>
          <a:prstGeom prst="roundRect">
            <a:avLst>
              <a:gd name="adj" fmla="val 1285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N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8" name="Afgeronde rechthoek 13">
            <a:extLst>
              <a:ext uri="{FF2B5EF4-FFF2-40B4-BE49-F238E27FC236}">
                <a16:creationId xmlns:a16="http://schemas.microsoft.com/office/drawing/2014/main" id="{02AC531E-6FB2-96AA-11FE-35D75156C37D}"/>
              </a:ext>
            </a:extLst>
          </p:cNvPr>
          <p:cNvSpPr/>
          <p:nvPr/>
        </p:nvSpPr>
        <p:spPr>
          <a:xfrm>
            <a:off x="4921896" y="3190230"/>
            <a:ext cx="944449" cy="944449"/>
          </a:xfrm>
          <a:prstGeom prst="roundRect">
            <a:avLst>
              <a:gd name="adj" fmla="val 1285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N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9" name="Afgeronde rechthoek 8">
            <a:extLst>
              <a:ext uri="{FF2B5EF4-FFF2-40B4-BE49-F238E27FC236}">
                <a16:creationId xmlns:a16="http://schemas.microsoft.com/office/drawing/2014/main" id="{20E9D7AF-1A09-8618-81D1-90D1C3C839BB}"/>
              </a:ext>
            </a:extLst>
          </p:cNvPr>
          <p:cNvSpPr/>
          <p:nvPr/>
        </p:nvSpPr>
        <p:spPr>
          <a:xfrm>
            <a:off x="4921896" y="4870396"/>
            <a:ext cx="944449" cy="944449"/>
          </a:xfrm>
          <a:prstGeom prst="roundRect">
            <a:avLst>
              <a:gd name="adj" fmla="val 12850"/>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N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pic>
        <p:nvPicPr>
          <p:cNvPr id="40" name="Graphic 6">
            <a:extLst>
              <a:ext uri="{FF2B5EF4-FFF2-40B4-BE49-F238E27FC236}">
                <a16:creationId xmlns:a16="http://schemas.microsoft.com/office/drawing/2014/main" id="{51C55850-9363-06E1-2356-61BADA1255F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042227" y="5188960"/>
            <a:ext cx="703787" cy="336975"/>
          </a:xfrm>
          <a:prstGeom prst="rect">
            <a:avLst/>
          </a:prstGeom>
        </p:spPr>
      </p:pic>
      <p:pic>
        <p:nvPicPr>
          <p:cNvPr id="41" name="Graphic 10">
            <a:extLst>
              <a:ext uri="{FF2B5EF4-FFF2-40B4-BE49-F238E27FC236}">
                <a16:creationId xmlns:a16="http://schemas.microsoft.com/office/drawing/2014/main" id="{7ED601FC-293D-D3E2-ED90-27A9B55BAAA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096316" y="2163551"/>
            <a:ext cx="595608" cy="552152"/>
          </a:xfrm>
          <a:prstGeom prst="rect">
            <a:avLst/>
          </a:prstGeom>
        </p:spPr>
      </p:pic>
      <p:pic>
        <p:nvPicPr>
          <p:cNvPr id="42" name="Graphic 17">
            <a:extLst>
              <a:ext uri="{FF2B5EF4-FFF2-40B4-BE49-F238E27FC236}">
                <a16:creationId xmlns:a16="http://schemas.microsoft.com/office/drawing/2014/main" id="{61009F03-FA2D-B155-51CD-61DA0DBFA36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042227" y="933324"/>
            <a:ext cx="703787" cy="652438"/>
          </a:xfrm>
          <a:prstGeom prst="rect">
            <a:avLst/>
          </a:prstGeom>
        </p:spPr>
      </p:pic>
      <p:pic>
        <p:nvPicPr>
          <p:cNvPr id="43" name="Graphic 21">
            <a:extLst>
              <a:ext uri="{FF2B5EF4-FFF2-40B4-BE49-F238E27FC236}">
                <a16:creationId xmlns:a16="http://schemas.microsoft.com/office/drawing/2014/main" id="{D6A87380-F178-632A-D921-8932FA95B51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006761" y="3303357"/>
            <a:ext cx="774718" cy="718194"/>
          </a:xfrm>
          <a:prstGeom prst="rect">
            <a:avLst/>
          </a:prstGeom>
        </p:spPr>
      </p:pic>
    </p:spTree>
    <p:extLst>
      <p:ext uri="{BB962C8B-B14F-4D97-AF65-F5344CB8AC3E}">
        <p14:creationId xmlns:p14="http://schemas.microsoft.com/office/powerpoint/2010/main" val="1884350510"/>
      </p:ext>
    </p:extLst>
  </p:cSld>
  <p:clrMapOvr>
    <a:masterClrMapping/>
  </p:clrMapOvr>
  <p:extLst>
    <p:ext uri="{6950BFC3-D8DA-4A85-94F7-54DA5524770B}">
      <p188:commentRel xmlns:p188="http://schemas.microsoft.com/office/powerpoint/2018/8/main" r:id="rId3"/>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9B39BB3E-F7F8-2D97-426F-45D4262B09A6}"/>
              </a:ext>
            </a:extLst>
          </p:cNvPr>
          <p:cNvSpPr>
            <a:spLocks noGrp="1"/>
          </p:cNvSpPr>
          <p:nvPr>
            <p:ph type="body" sz="quarter" idx="13"/>
          </p:nvPr>
        </p:nvSpPr>
        <p:spPr>
          <a:xfrm>
            <a:off x="569843" y="584200"/>
            <a:ext cx="11622157" cy="1018798"/>
          </a:xfrm>
        </p:spPr>
        <p:txBody>
          <a:bodyPr lIns="91440" tIns="45720" rIns="91440" bIns="45720" anchor="t">
            <a:noAutofit/>
          </a:bodyPr>
          <a:lstStyle/>
          <a:p>
            <a:r>
              <a:rPr lang="nl-NL">
                <a:latin typeface="Poppins"/>
                <a:ea typeface="Open Sans"/>
                <a:cs typeface="Poppins"/>
              </a:rPr>
              <a:t>Oplossingen voor </a:t>
            </a:r>
            <a:r>
              <a:rPr lang="nl-NL" err="1">
                <a:latin typeface="Poppins"/>
                <a:ea typeface="Open Sans"/>
                <a:cs typeface="Poppins"/>
              </a:rPr>
              <a:t>retailvastgoed</a:t>
            </a:r>
            <a:endParaRPr lang="nl-NL">
              <a:latin typeface="Poppins"/>
              <a:ea typeface="Open Sans"/>
              <a:cs typeface="Poppins"/>
            </a:endParaRPr>
          </a:p>
        </p:txBody>
      </p:sp>
      <p:grpSp>
        <p:nvGrpSpPr>
          <p:cNvPr id="29" name="Groep 28">
            <a:extLst>
              <a:ext uri="{FF2B5EF4-FFF2-40B4-BE49-F238E27FC236}">
                <a16:creationId xmlns:a16="http://schemas.microsoft.com/office/drawing/2014/main" id="{D50261A3-8312-0842-CE40-DDB3DFD3B4B2}"/>
              </a:ext>
            </a:extLst>
          </p:cNvPr>
          <p:cNvGrpSpPr/>
          <p:nvPr/>
        </p:nvGrpSpPr>
        <p:grpSpPr>
          <a:xfrm>
            <a:off x="3503727" y="2339378"/>
            <a:ext cx="2425148" cy="3161309"/>
            <a:chOff x="765432" y="2339380"/>
            <a:chExt cx="2425148" cy="3161309"/>
          </a:xfrm>
        </p:grpSpPr>
        <p:sp>
          <p:nvSpPr>
            <p:cNvPr id="35" name="Afgeronde rechthoek 34">
              <a:extLst>
                <a:ext uri="{FF2B5EF4-FFF2-40B4-BE49-F238E27FC236}">
                  <a16:creationId xmlns:a16="http://schemas.microsoft.com/office/drawing/2014/main" id="{CA938FAD-7A15-FEFD-9BE5-B3BE7B9790BB}"/>
                </a:ext>
              </a:extLst>
            </p:cNvPr>
            <p:cNvSpPr/>
            <p:nvPr/>
          </p:nvSpPr>
          <p:spPr>
            <a:xfrm>
              <a:off x="765432" y="2339380"/>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2000" b="1">
                  <a:solidFill>
                    <a:srgbClr val="05286B"/>
                  </a:solidFill>
                  <a:latin typeface="Open Sans" pitchFamily="2" charset="0"/>
                  <a:ea typeface="Open Sans" pitchFamily="2" charset="0"/>
                  <a:cs typeface="Open Sans" pitchFamily="2" charset="0"/>
                </a:rPr>
                <a:t>Zonnepanelen</a:t>
              </a:r>
              <a:r>
                <a:rPr kumimoji="0" lang="nl-NL" sz="32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 </a:t>
              </a:r>
              <a:br>
                <a:rPr kumimoji="0" lang="nl-NL" sz="3600" b="1" i="0" u="none" strike="noStrike" kern="1200" cap="none" spc="0" normalizeH="0" baseline="0" noProof="0">
                  <a:ln>
                    <a:noFill/>
                  </a:ln>
                  <a:solidFill>
                    <a:srgbClr val="05286B"/>
                  </a:solidFill>
                  <a:effectLst/>
                  <a:uLnTx/>
                  <a:uFillTx/>
                  <a:latin typeface="Poppins" pitchFamily="2" charset="77"/>
                  <a:ea typeface="Open Sans" pitchFamily="2" charset="0"/>
                  <a:cs typeface="Poppins" pitchFamily="2" charset="77"/>
                </a:rPr>
              </a:br>
              <a:r>
                <a:rPr lang="nl-NL">
                  <a:solidFill>
                    <a:srgbClr val="00B0B2"/>
                  </a:solidFill>
                  <a:latin typeface="Open Sans" pitchFamily="2" charset="0"/>
                  <a:ea typeface="Open Sans" pitchFamily="2" charset="0"/>
                  <a:cs typeface="Open Sans" pitchFamily="2" charset="0"/>
                </a:rPr>
                <a:t>Eigen vermogen</a:t>
              </a:r>
              <a:endParaRPr kumimoji="0" lang="nl-NL" sz="1800" b="0" i="0" u="none" strike="noStrike" kern="1200" cap="none" spc="0" normalizeH="0" baseline="0" noProof="0">
                <a:ln>
                  <a:noFill/>
                </a:ln>
                <a:solidFill>
                  <a:srgbClr val="00B0B2"/>
                </a:solidFill>
                <a:effectLst/>
                <a:uLnTx/>
                <a:uFillTx/>
                <a:latin typeface="Open Sans" pitchFamily="2" charset="0"/>
                <a:ea typeface="Open Sans" pitchFamily="2" charset="0"/>
                <a:cs typeface="Open Sans" pitchFamily="2" charset="0"/>
              </a:endParaRPr>
            </a:p>
          </p:txBody>
        </p:sp>
        <p:pic>
          <p:nvPicPr>
            <p:cNvPr id="3" name="Graphic 2">
              <a:extLst>
                <a:ext uri="{FF2B5EF4-FFF2-40B4-BE49-F238E27FC236}">
                  <a16:creationId xmlns:a16="http://schemas.microsoft.com/office/drawing/2014/main" id="{D9DCD5D4-8CE5-E7E7-EF4A-E5B23ED18DE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78580" y="3560594"/>
              <a:ext cx="1714250" cy="1589176"/>
            </a:xfrm>
            <a:prstGeom prst="rect">
              <a:avLst/>
            </a:prstGeom>
          </p:spPr>
        </p:pic>
      </p:grpSp>
      <p:grpSp>
        <p:nvGrpSpPr>
          <p:cNvPr id="39" name="Groep 38">
            <a:extLst>
              <a:ext uri="{FF2B5EF4-FFF2-40B4-BE49-F238E27FC236}">
                <a16:creationId xmlns:a16="http://schemas.microsoft.com/office/drawing/2014/main" id="{8DFA2423-5CE9-C553-A3A8-7469B2D8E58C}"/>
              </a:ext>
            </a:extLst>
          </p:cNvPr>
          <p:cNvGrpSpPr/>
          <p:nvPr/>
        </p:nvGrpSpPr>
        <p:grpSpPr>
          <a:xfrm>
            <a:off x="6263126" y="2339379"/>
            <a:ext cx="2425148" cy="3161309"/>
            <a:chOff x="6263126" y="2339379"/>
            <a:chExt cx="2425148" cy="3161309"/>
          </a:xfrm>
        </p:grpSpPr>
        <p:sp>
          <p:nvSpPr>
            <p:cNvPr id="9" name="Afgeronde rechthoek 34">
              <a:extLst>
                <a:ext uri="{FF2B5EF4-FFF2-40B4-BE49-F238E27FC236}">
                  <a16:creationId xmlns:a16="http://schemas.microsoft.com/office/drawing/2014/main" id="{A2EC4958-912A-5513-FB51-35729C2A9EBE}"/>
                </a:ext>
              </a:extLst>
            </p:cNvPr>
            <p:cNvSpPr/>
            <p:nvPr/>
          </p:nvSpPr>
          <p:spPr>
            <a:xfrm>
              <a:off x="6263126" y="2339379"/>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2000" b="1">
                  <a:solidFill>
                    <a:srgbClr val="05286B"/>
                  </a:solidFill>
                  <a:latin typeface="Open Sans" pitchFamily="2" charset="0"/>
                  <a:ea typeface="Open Sans" pitchFamily="2" charset="0"/>
                  <a:cs typeface="Open Sans" pitchFamily="2" charset="0"/>
                </a:rPr>
                <a:t>Batterijen</a:t>
              </a:r>
              <a:r>
                <a:rPr kumimoji="0" lang="nl-NL" sz="32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 </a:t>
              </a:r>
              <a:br>
                <a:rPr kumimoji="0" lang="nl-NL" sz="3600" b="1" i="0" u="none" strike="noStrike" kern="1200" cap="none" spc="0" normalizeH="0" baseline="0" noProof="0">
                  <a:ln>
                    <a:noFill/>
                  </a:ln>
                  <a:solidFill>
                    <a:srgbClr val="05286B"/>
                  </a:solidFill>
                  <a:effectLst/>
                  <a:uLnTx/>
                  <a:uFillTx/>
                  <a:latin typeface="Poppins" pitchFamily="2" charset="77"/>
                  <a:ea typeface="Open Sans" pitchFamily="2" charset="0"/>
                  <a:cs typeface="Poppins" pitchFamily="2" charset="77"/>
                </a:rPr>
              </a:br>
              <a:r>
                <a:rPr kumimoji="0" lang="nl-NL" sz="1800" b="0" i="0" u="none" strike="noStrike" kern="1200" cap="none" spc="0" normalizeH="0" baseline="0" noProof="0">
                  <a:ln>
                    <a:noFill/>
                  </a:ln>
                  <a:solidFill>
                    <a:srgbClr val="00B0B2"/>
                  </a:solidFill>
                  <a:effectLst/>
                  <a:uLnTx/>
                  <a:uFillTx/>
                  <a:latin typeface="Open Sans" pitchFamily="2" charset="0"/>
                  <a:ea typeface="Open Sans" pitchFamily="2" charset="0"/>
                  <a:cs typeface="Open Sans" pitchFamily="2" charset="0"/>
                </a:rPr>
                <a:t>Flexibiliteit</a:t>
              </a:r>
            </a:p>
          </p:txBody>
        </p:sp>
        <p:pic>
          <p:nvPicPr>
            <p:cNvPr id="11" name="Graphic 10">
              <a:extLst>
                <a:ext uri="{FF2B5EF4-FFF2-40B4-BE49-F238E27FC236}">
                  <a16:creationId xmlns:a16="http://schemas.microsoft.com/office/drawing/2014/main" id="{7BA82759-3ABD-BA7C-E2B0-170296C0759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45048" y="3635340"/>
              <a:ext cx="1461303" cy="1354683"/>
            </a:xfrm>
            <a:prstGeom prst="rect">
              <a:avLst/>
            </a:prstGeom>
          </p:spPr>
        </p:pic>
      </p:grpSp>
      <p:grpSp>
        <p:nvGrpSpPr>
          <p:cNvPr id="30" name="Groep 29">
            <a:extLst>
              <a:ext uri="{FF2B5EF4-FFF2-40B4-BE49-F238E27FC236}">
                <a16:creationId xmlns:a16="http://schemas.microsoft.com/office/drawing/2014/main" id="{F3A668D1-D4BC-3088-9A82-A612C95F26D2}"/>
              </a:ext>
            </a:extLst>
          </p:cNvPr>
          <p:cNvGrpSpPr/>
          <p:nvPr/>
        </p:nvGrpSpPr>
        <p:grpSpPr>
          <a:xfrm>
            <a:off x="9022524" y="2339378"/>
            <a:ext cx="2425148" cy="3161309"/>
            <a:chOff x="3503728" y="2339380"/>
            <a:chExt cx="2425148" cy="3161309"/>
          </a:xfrm>
        </p:grpSpPr>
        <p:sp>
          <p:nvSpPr>
            <p:cNvPr id="8" name="Afgeronde rechthoek 34">
              <a:extLst>
                <a:ext uri="{FF2B5EF4-FFF2-40B4-BE49-F238E27FC236}">
                  <a16:creationId xmlns:a16="http://schemas.microsoft.com/office/drawing/2014/main" id="{43AD5453-6362-778F-110C-FE558BE6C41D}"/>
                </a:ext>
              </a:extLst>
            </p:cNvPr>
            <p:cNvSpPr/>
            <p:nvPr/>
          </p:nvSpPr>
          <p:spPr>
            <a:xfrm>
              <a:off x="3503728" y="2339380"/>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2000" b="1">
                  <a:solidFill>
                    <a:srgbClr val="C00000"/>
                  </a:solidFill>
                  <a:latin typeface="Open Sans" pitchFamily="2" charset="0"/>
                  <a:ea typeface="Open Sans" pitchFamily="2" charset="0"/>
                  <a:cs typeface="Open Sans" pitchFamily="2" charset="0"/>
                </a:rPr>
                <a:t>Generatoren</a:t>
              </a:r>
              <a:r>
                <a:rPr kumimoji="0" lang="nl-NL" sz="32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 </a:t>
              </a:r>
              <a:br>
                <a:rPr kumimoji="0" lang="nl-NL" sz="3600" b="1" i="0" u="none" strike="noStrike" kern="1200" cap="none" spc="0" normalizeH="0" baseline="0" noProof="0">
                  <a:ln>
                    <a:noFill/>
                  </a:ln>
                  <a:solidFill>
                    <a:srgbClr val="05286B"/>
                  </a:solidFill>
                  <a:effectLst/>
                  <a:uLnTx/>
                  <a:uFillTx/>
                  <a:latin typeface="Poppins" pitchFamily="2" charset="77"/>
                  <a:ea typeface="Open Sans" pitchFamily="2" charset="0"/>
                  <a:cs typeface="Poppins" pitchFamily="2" charset="77"/>
                </a:rPr>
              </a:br>
              <a:r>
                <a:rPr kumimoji="0" lang="nl-NL" sz="1800" b="0" i="0" u="none" strike="noStrike" kern="1200" cap="none" spc="0" normalizeH="0" baseline="0" noProof="0">
                  <a:ln>
                    <a:noFill/>
                  </a:ln>
                  <a:solidFill>
                    <a:srgbClr val="00B0B2"/>
                  </a:solidFill>
                  <a:effectLst/>
                  <a:uLnTx/>
                  <a:uFillTx/>
                  <a:latin typeface="Open Sans" pitchFamily="2" charset="0"/>
                  <a:ea typeface="Open Sans" pitchFamily="2" charset="0"/>
                  <a:cs typeface="Open Sans" pitchFamily="2" charset="0"/>
                </a:rPr>
                <a:t>Nood</a:t>
              </a:r>
            </a:p>
          </p:txBody>
        </p:sp>
        <p:pic>
          <p:nvPicPr>
            <p:cNvPr id="28" name="Graphic 56">
              <a:extLst>
                <a:ext uri="{FF2B5EF4-FFF2-40B4-BE49-F238E27FC236}">
                  <a16:creationId xmlns:a16="http://schemas.microsoft.com/office/drawing/2014/main" id="{CFDCFECE-16D7-E72B-6CEE-5C4799DF9B2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927490" y="3490454"/>
              <a:ext cx="1577624" cy="1485306"/>
            </a:xfrm>
            <a:prstGeom prst="rect">
              <a:avLst/>
            </a:prstGeom>
            <a:noFill/>
            <a:ln cap="flat">
              <a:noFill/>
            </a:ln>
          </p:spPr>
        </p:pic>
      </p:grpSp>
      <p:grpSp>
        <p:nvGrpSpPr>
          <p:cNvPr id="68" name="Groep 67">
            <a:extLst>
              <a:ext uri="{FF2B5EF4-FFF2-40B4-BE49-F238E27FC236}">
                <a16:creationId xmlns:a16="http://schemas.microsoft.com/office/drawing/2014/main" id="{67FD9803-A5C0-63F3-C7DA-56799C2DD705}"/>
              </a:ext>
            </a:extLst>
          </p:cNvPr>
          <p:cNvGrpSpPr/>
          <p:nvPr/>
        </p:nvGrpSpPr>
        <p:grpSpPr>
          <a:xfrm>
            <a:off x="744328" y="2339378"/>
            <a:ext cx="2425148" cy="3161309"/>
            <a:chOff x="9022524" y="2339379"/>
            <a:chExt cx="2425148" cy="3161309"/>
          </a:xfrm>
        </p:grpSpPr>
        <p:sp>
          <p:nvSpPr>
            <p:cNvPr id="10" name="Afgeronde rechthoek 34">
              <a:extLst>
                <a:ext uri="{FF2B5EF4-FFF2-40B4-BE49-F238E27FC236}">
                  <a16:creationId xmlns:a16="http://schemas.microsoft.com/office/drawing/2014/main" id="{CAA13590-0CD7-E733-809A-B384CA0F85BD}"/>
                </a:ext>
              </a:extLst>
            </p:cNvPr>
            <p:cNvSpPr/>
            <p:nvPr/>
          </p:nvSpPr>
          <p:spPr>
            <a:xfrm>
              <a:off x="9022524" y="2339379"/>
              <a:ext cx="2425148" cy="3161309"/>
            </a:xfrm>
            <a:prstGeom prst="roundRect">
              <a:avLst>
                <a:gd name="adj" fmla="val 6831"/>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80000" tIns="18000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1" i="0" u="none" strike="noStrike" kern="1200" cap="none" spc="0" normalizeH="0" baseline="0" noProof="0">
                  <a:ln>
                    <a:noFill/>
                  </a:ln>
                  <a:solidFill>
                    <a:srgbClr val="05286B"/>
                  </a:solidFill>
                  <a:effectLst/>
                  <a:uLnTx/>
                  <a:uFillTx/>
                  <a:latin typeface="Open Sans" pitchFamily="2" charset="0"/>
                  <a:ea typeface="Open Sans" pitchFamily="2" charset="0"/>
                  <a:cs typeface="Open Sans" pitchFamily="2" charset="0"/>
                </a:rPr>
                <a:t>Besparen</a:t>
              </a:r>
              <a:br>
                <a:rPr kumimoji="0" lang="nl-NL" sz="3600" b="1" i="0" u="none" strike="noStrike" kern="1200" cap="none" spc="0" normalizeH="0" baseline="0" noProof="0">
                  <a:ln>
                    <a:noFill/>
                  </a:ln>
                  <a:solidFill>
                    <a:srgbClr val="05286B"/>
                  </a:solidFill>
                  <a:effectLst/>
                  <a:uLnTx/>
                  <a:uFillTx/>
                  <a:latin typeface="Poppins" pitchFamily="2" charset="77"/>
                  <a:ea typeface="Open Sans" pitchFamily="2" charset="0"/>
                  <a:cs typeface="Poppins" pitchFamily="2" charset="77"/>
                </a:rPr>
              </a:br>
              <a:r>
                <a:rPr lang="nl-NL">
                  <a:solidFill>
                    <a:srgbClr val="00B0B2"/>
                  </a:solidFill>
                  <a:latin typeface="Open Sans" pitchFamily="2" charset="0"/>
                  <a:ea typeface="Open Sans" pitchFamily="2" charset="0"/>
                  <a:cs typeface="Open Sans" pitchFamily="2" charset="0"/>
                </a:rPr>
                <a:t>Meten &amp; inzicht</a:t>
              </a:r>
              <a:endParaRPr kumimoji="0" lang="nl-NL" sz="1800" b="0" i="0" u="none" strike="noStrike" kern="1200" cap="none" spc="0" normalizeH="0" baseline="0" noProof="0">
                <a:ln>
                  <a:noFill/>
                </a:ln>
                <a:solidFill>
                  <a:srgbClr val="00B0B2"/>
                </a:solidFill>
                <a:effectLst/>
                <a:uLnTx/>
                <a:uFillTx/>
                <a:latin typeface="Open Sans" pitchFamily="2" charset="0"/>
                <a:ea typeface="Open Sans" pitchFamily="2" charset="0"/>
                <a:cs typeface="Open Sans" pitchFamily="2" charset="0"/>
              </a:endParaRPr>
            </a:p>
          </p:txBody>
        </p:sp>
        <p:sp>
          <p:nvSpPr>
            <p:cNvPr id="56" name="Vrije vorm: vorm 55">
              <a:extLst>
                <a:ext uri="{FF2B5EF4-FFF2-40B4-BE49-F238E27FC236}">
                  <a16:creationId xmlns:a16="http://schemas.microsoft.com/office/drawing/2014/main" id="{A73272DE-CDCB-A230-FA34-1B7B7A7DA9E4}"/>
                </a:ext>
              </a:extLst>
            </p:cNvPr>
            <p:cNvSpPr/>
            <p:nvPr/>
          </p:nvSpPr>
          <p:spPr>
            <a:xfrm>
              <a:off x="10079849" y="4315246"/>
              <a:ext cx="542219" cy="542190"/>
            </a:xfrm>
            <a:custGeom>
              <a:avLst/>
              <a:gdLst>
                <a:gd name="csX0" fmla="*/ 542182 w 542219"/>
                <a:gd name="csY0" fmla="*/ 109868 h 542190"/>
                <a:gd name="csX1" fmla="*/ 510017 w 542219"/>
                <a:gd name="csY1" fmla="*/ 187572 h 542190"/>
                <a:gd name="csX2" fmla="*/ 499560 w 542219"/>
                <a:gd name="csY2" fmla="*/ 198028 h 542190"/>
                <a:gd name="csX3" fmla="*/ 187534 w 542219"/>
                <a:gd name="csY3" fmla="*/ 510054 h 542190"/>
                <a:gd name="csX4" fmla="*/ 125515 w 542219"/>
                <a:gd name="csY4" fmla="*/ 541083 h 542190"/>
                <a:gd name="csX5" fmla="*/ 94108 w 542219"/>
                <a:gd name="csY5" fmla="*/ 541083 h 542190"/>
                <a:gd name="csX6" fmla="*/ 88880 w 542219"/>
                <a:gd name="csY6" fmla="*/ 540211 h 542190"/>
                <a:gd name="csX7" fmla="*/ 32203 w 542219"/>
                <a:gd name="csY7" fmla="*/ 510054 h 542190"/>
                <a:gd name="csX8" fmla="*/ 0 w 542219"/>
                <a:gd name="csY8" fmla="*/ 432351 h 542190"/>
                <a:gd name="csX9" fmla="*/ 32203 w 542219"/>
                <a:gd name="csY9" fmla="*/ 354647 h 542190"/>
                <a:gd name="csX10" fmla="*/ 99033 w 542219"/>
                <a:gd name="csY10" fmla="*/ 287817 h 542190"/>
                <a:gd name="csX11" fmla="*/ 188860 w 542219"/>
                <a:gd name="csY11" fmla="*/ 197990 h 542190"/>
                <a:gd name="csX12" fmla="*/ 219661 w 542219"/>
                <a:gd name="csY12" fmla="*/ 167189 h 542190"/>
                <a:gd name="csX13" fmla="*/ 354648 w 542219"/>
                <a:gd name="csY13" fmla="*/ 32203 h 542190"/>
                <a:gd name="csX14" fmla="*/ 432351 w 542219"/>
                <a:gd name="csY14" fmla="*/ 0 h 542190"/>
                <a:gd name="csX15" fmla="*/ 510055 w 542219"/>
                <a:gd name="csY15" fmla="*/ 32203 h 542190"/>
                <a:gd name="csX16" fmla="*/ 542220 w 542219"/>
                <a:gd name="csY16" fmla="*/ 109830 h 5421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542219" h="542190">
                  <a:moveTo>
                    <a:pt x="542182" y="109868"/>
                  </a:moveTo>
                  <a:cubicBezTo>
                    <a:pt x="542182" y="138017"/>
                    <a:pt x="531460" y="166129"/>
                    <a:pt x="510017" y="187572"/>
                  </a:cubicBezTo>
                  <a:lnTo>
                    <a:pt x="499560" y="198028"/>
                  </a:lnTo>
                  <a:lnTo>
                    <a:pt x="187534" y="510054"/>
                  </a:lnTo>
                  <a:cubicBezTo>
                    <a:pt x="170069" y="527520"/>
                    <a:pt x="148171" y="537863"/>
                    <a:pt x="125515" y="541083"/>
                  </a:cubicBezTo>
                  <a:cubicBezTo>
                    <a:pt x="115135" y="542560"/>
                    <a:pt x="104527" y="542560"/>
                    <a:pt x="94108" y="541083"/>
                  </a:cubicBezTo>
                  <a:cubicBezTo>
                    <a:pt x="92327" y="540855"/>
                    <a:pt x="90622" y="540514"/>
                    <a:pt x="88880" y="540211"/>
                  </a:cubicBezTo>
                  <a:cubicBezTo>
                    <a:pt x="68081" y="536196"/>
                    <a:pt x="48304" y="526156"/>
                    <a:pt x="32203" y="510054"/>
                  </a:cubicBezTo>
                  <a:cubicBezTo>
                    <a:pt x="10722" y="488573"/>
                    <a:pt x="0" y="460462"/>
                    <a:pt x="0" y="432351"/>
                  </a:cubicBezTo>
                  <a:cubicBezTo>
                    <a:pt x="0" y="404240"/>
                    <a:pt x="10722" y="376129"/>
                    <a:pt x="32203" y="354647"/>
                  </a:cubicBezTo>
                  <a:lnTo>
                    <a:pt x="99033" y="287817"/>
                  </a:lnTo>
                  <a:lnTo>
                    <a:pt x="188860" y="197990"/>
                  </a:lnTo>
                  <a:lnTo>
                    <a:pt x="219661" y="167189"/>
                  </a:lnTo>
                  <a:lnTo>
                    <a:pt x="354648" y="32203"/>
                  </a:lnTo>
                  <a:cubicBezTo>
                    <a:pt x="376091" y="10760"/>
                    <a:pt x="404240" y="0"/>
                    <a:pt x="432351" y="0"/>
                  </a:cubicBezTo>
                  <a:cubicBezTo>
                    <a:pt x="460462" y="0"/>
                    <a:pt x="488611" y="10760"/>
                    <a:pt x="510055" y="32203"/>
                  </a:cubicBezTo>
                  <a:cubicBezTo>
                    <a:pt x="531498" y="53646"/>
                    <a:pt x="542220" y="81757"/>
                    <a:pt x="542220" y="109830"/>
                  </a:cubicBezTo>
                  <a:close/>
                </a:path>
              </a:pathLst>
            </a:custGeom>
            <a:solidFill>
              <a:srgbClr val="00B0B2"/>
            </a:solidFill>
            <a:ln w="3767" cap="flat">
              <a:noFill/>
              <a:prstDash val="solid"/>
              <a:miter/>
            </a:ln>
          </p:spPr>
          <p:txBody>
            <a:bodyPr/>
            <a:lstStyle/>
            <a:p>
              <a:endParaRPr lang="nl-NL"/>
            </a:p>
          </p:txBody>
        </p:sp>
        <p:sp>
          <p:nvSpPr>
            <p:cNvPr id="57" name="Vrije vorm: vorm 56">
              <a:extLst>
                <a:ext uri="{FF2B5EF4-FFF2-40B4-BE49-F238E27FC236}">
                  <a16:creationId xmlns:a16="http://schemas.microsoft.com/office/drawing/2014/main" id="{BE5AB658-355C-7E23-4313-A1551EA31B82}"/>
                </a:ext>
              </a:extLst>
            </p:cNvPr>
            <p:cNvSpPr/>
            <p:nvPr/>
          </p:nvSpPr>
          <p:spPr>
            <a:xfrm>
              <a:off x="9757177" y="4315321"/>
              <a:ext cx="542257" cy="542110"/>
            </a:xfrm>
            <a:custGeom>
              <a:avLst/>
              <a:gdLst>
                <a:gd name="csX0" fmla="*/ 542257 w 542257"/>
                <a:gd name="csY0" fmla="*/ 432275 h 542110"/>
                <a:gd name="csX1" fmla="*/ 510093 w 542257"/>
                <a:gd name="csY1" fmla="*/ 509979 h 542110"/>
                <a:gd name="csX2" fmla="*/ 458530 w 542257"/>
                <a:gd name="csY2" fmla="*/ 538999 h 542110"/>
                <a:gd name="csX3" fmla="*/ 453340 w 542257"/>
                <a:gd name="csY3" fmla="*/ 540136 h 542110"/>
                <a:gd name="csX4" fmla="*/ 448149 w 542257"/>
                <a:gd name="csY4" fmla="*/ 541007 h 542110"/>
                <a:gd name="csX5" fmla="*/ 442883 w 542257"/>
                <a:gd name="csY5" fmla="*/ 541613 h 542110"/>
                <a:gd name="csX6" fmla="*/ 438564 w 542257"/>
                <a:gd name="csY6" fmla="*/ 541916 h 542110"/>
                <a:gd name="csX7" fmla="*/ 436784 w 542257"/>
                <a:gd name="csY7" fmla="*/ 541992 h 542110"/>
                <a:gd name="csX8" fmla="*/ 428222 w 542257"/>
                <a:gd name="csY8" fmla="*/ 542030 h 542110"/>
                <a:gd name="csX9" fmla="*/ 425835 w 542257"/>
                <a:gd name="csY9" fmla="*/ 541916 h 542110"/>
                <a:gd name="csX10" fmla="*/ 423562 w 542257"/>
                <a:gd name="csY10" fmla="*/ 541765 h 542110"/>
                <a:gd name="csX11" fmla="*/ 417159 w 542257"/>
                <a:gd name="csY11" fmla="*/ 541083 h 542110"/>
                <a:gd name="csX12" fmla="*/ 415075 w 542257"/>
                <a:gd name="csY12" fmla="*/ 540780 h 542110"/>
                <a:gd name="csX13" fmla="*/ 411514 w 542257"/>
                <a:gd name="csY13" fmla="*/ 540136 h 542110"/>
                <a:gd name="csX14" fmla="*/ 407612 w 542257"/>
                <a:gd name="csY14" fmla="*/ 539302 h 542110"/>
                <a:gd name="csX15" fmla="*/ 403747 w 542257"/>
                <a:gd name="csY15" fmla="*/ 538355 h 542110"/>
                <a:gd name="csX16" fmla="*/ 399921 w 542257"/>
                <a:gd name="csY16" fmla="*/ 537256 h 542110"/>
                <a:gd name="csX17" fmla="*/ 388631 w 542257"/>
                <a:gd name="csY17" fmla="*/ 533089 h 542110"/>
                <a:gd name="csX18" fmla="*/ 374310 w 542257"/>
                <a:gd name="csY18" fmla="*/ 525550 h 542110"/>
                <a:gd name="csX19" fmla="*/ 370901 w 542257"/>
                <a:gd name="csY19" fmla="*/ 523352 h 542110"/>
                <a:gd name="csX20" fmla="*/ 354648 w 542257"/>
                <a:gd name="csY20" fmla="*/ 510016 h 542110"/>
                <a:gd name="csX21" fmla="*/ 32203 w 542257"/>
                <a:gd name="csY21" fmla="*/ 187534 h 542110"/>
                <a:gd name="csX22" fmla="*/ 0 w 542257"/>
                <a:gd name="csY22" fmla="*/ 109830 h 542110"/>
                <a:gd name="csX23" fmla="*/ 32203 w 542257"/>
                <a:gd name="csY23" fmla="*/ 32203 h 542110"/>
                <a:gd name="csX24" fmla="*/ 52964 w 542257"/>
                <a:gd name="csY24" fmla="*/ 15912 h 542110"/>
                <a:gd name="csX25" fmla="*/ 109868 w 542257"/>
                <a:gd name="csY25" fmla="*/ 0 h 542110"/>
                <a:gd name="csX26" fmla="*/ 187572 w 542257"/>
                <a:gd name="csY26" fmla="*/ 32203 h 542110"/>
                <a:gd name="csX27" fmla="*/ 322596 w 542257"/>
                <a:gd name="csY27" fmla="*/ 167227 h 542110"/>
                <a:gd name="csX28" fmla="*/ 353397 w 542257"/>
                <a:gd name="csY28" fmla="*/ 197990 h 542110"/>
                <a:gd name="csX29" fmla="*/ 443224 w 542257"/>
                <a:gd name="csY29" fmla="*/ 287817 h 542110"/>
                <a:gd name="csX30" fmla="*/ 510055 w 542257"/>
                <a:gd name="csY30" fmla="*/ 354647 h 542110"/>
                <a:gd name="csX31" fmla="*/ 542220 w 542257"/>
                <a:gd name="csY31" fmla="*/ 432351 h 54211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Lst>
              <a:rect l="l" t="t" r="r" b="b"/>
              <a:pathLst>
                <a:path w="542257" h="542110">
                  <a:moveTo>
                    <a:pt x="542257" y="432275"/>
                  </a:moveTo>
                  <a:cubicBezTo>
                    <a:pt x="542257" y="460386"/>
                    <a:pt x="531536" y="488497"/>
                    <a:pt x="510093" y="509979"/>
                  </a:cubicBezTo>
                  <a:cubicBezTo>
                    <a:pt x="495317" y="524716"/>
                    <a:pt x="477397" y="534377"/>
                    <a:pt x="458530" y="538999"/>
                  </a:cubicBezTo>
                  <a:cubicBezTo>
                    <a:pt x="456787" y="539416"/>
                    <a:pt x="455120" y="539795"/>
                    <a:pt x="453340" y="540136"/>
                  </a:cubicBezTo>
                  <a:cubicBezTo>
                    <a:pt x="451597" y="540439"/>
                    <a:pt x="449892" y="540780"/>
                    <a:pt x="448149" y="541007"/>
                  </a:cubicBezTo>
                  <a:cubicBezTo>
                    <a:pt x="446369" y="541234"/>
                    <a:pt x="444664" y="541462"/>
                    <a:pt x="442883" y="541613"/>
                  </a:cubicBezTo>
                  <a:cubicBezTo>
                    <a:pt x="441444" y="541765"/>
                    <a:pt x="440004" y="541878"/>
                    <a:pt x="438564" y="541916"/>
                  </a:cubicBezTo>
                  <a:cubicBezTo>
                    <a:pt x="437996" y="541954"/>
                    <a:pt x="437390" y="541992"/>
                    <a:pt x="436784" y="541992"/>
                  </a:cubicBezTo>
                  <a:cubicBezTo>
                    <a:pt x="433942" y="542144"/>
                    <a:pt x="431101" y="542144"/>
                    <a:pt x="428222" y="542030"/>
                  </a:cubicBezTo>
                  <a:cubicBezTo>
                    <a:pt x="427426" y="541992"/>
                    <a:pt x="426630" y="541954"/>
                    <a:pt x="425835" y="541916"/>
                  </a:cubicBezTo>
                  <a:cubicBezTo>
                    <a:pt x="425077" y="541916"/>
                    <a:pt x="424319" y="541840"/>
                    <a:pt x="423562" y="541765"/>
                  </a:cubicBezTo>
                  <a:cubicBezTo>
                    <a:pt x="421781" y="541575"/>
                    <a:pt x="418902" y="541310"/>
                    <a:pt x="417159" y="541083"/>
                  </a:cubicBezTo>
                  <a:cubicBezTo>
                    <a:pt x="416439" y="540969"/>
                    <a:pt x="415719" y="540893"/>
                    <a:pt x="415075" y="540780"/>
                  </a:cubicBezTo>
                  <a:cubicBezTo>
                    <a:pt x="413863" y="540590"/>
                    <a:pt x="412651" y="540363"/>
                    <a:pt x="411514" y="540136"/>
                  </a:cubicBezTo>
                  <a:cubicBezTo>
                    <a:pt x="410226" y="539908"/>
                    <a:pt x="408900" y="539605"/>
                    <a:pt x="407612" y="539302"/>
                  </a:cubicBezTo>
                  <a:cubicBezTo>
                    <a:pt x="406324" y="539037"/>
                    <a:pt x="405036" y="538696"/>
                    <a:pt x="403747" y="538355"/>
                  </a:cubicBezTo>
                  <a:cubicBezTo>
                    <a:pt x="402459" y="538052"/>
                    <a:pt x="401171" y="537673"/>
                    <a:pt x="399921" y="537256"/>
                  </a:cubicBezTo>
                  <a:cubicBezTo>
                    <a:pt x="396095" y="536120"/>
                    <a:pt x="392344" y="534718"/>
                    <a:pt x="388631" y="533089"/>
                  </a:cubicBezTo>
                  <a:cubicBezTo>
                    <a:pt x="383706" y="531005"/>
                    <a:pt x="378932" y="528505"/>
                    <a:pt x="374310" y="525550"/>
                  </a:cubicBezTo>
                  <a:cubicBezTo>
                    <a:pt x="373174" y="524830"/>
                    <a:pt x="372037" y="524110"/>
                    <a:pt x="370901" y="523352"/>
                  </a:cubicBezTo>
                  <a:cubicBezTo>
                    <a:pt x="365142" y="519564"/>
                    <a:pt x="359724" y="515093"/>
                    <a:pt x="354648" y="510016"/>
                  </a:cubicBezTo>
                  <a:lnTo>
                    <a:pt x="32203" y="187534"/>
                  </a:lnTo>
                  <a:cubicBezTo>
                    <a:pt x="10760" y="166091"/>
                    <a:pt x="0" y="137980"/>
                    <a:pt x="0" y="109830"/>
                  </a:cubicBezTo>
                  <a:cubicBezTo>
                    <a:pt x="0" y="81681"/>
                    <a:pt x="10760" y="53608"/>
                    <a:pt x="32203" y="32203"/>
                  </a:cubicBezTo>
                  <a:cubicBezTo>
                    <a:pt x="38605" y="25838"/>
                    <a:pt x="45576" y="20382"/>
                    <a:pt x="52964" y="15912"/>
                  </a:cubicBezTo>
                  <a:cubicBezTo>
                    <a:pt x="70392" y="5304"/>
                    <a:pt x="90092" y="0"/>
                    <a:pt x="109868" y="0"/>
                  </a:cubicBezTo>
                  <a:cubicBezTo>
                    <a:pt x="138017" y="0"/>
                    <a:pt x="166129" y="10760"/>
                    <a:pt x="187572" y="32203"/>
                  </a:cubicBezTo>
                  <a:lnTo>
                    <a:pt x="322596" y="167227"/>
                  </a:lnTo>
                  <a:lnTo>
                    <a:pt x="353397" y="197990"/>
                  </a:lnTo>
                  <a:lnTo>
                    <a:pt x="443224" y="287817"/>
                  </a:lnTo>
                  <a:lnTo>
                    <a:pt x="510055" y="354647"/>
                  </a:lnTo>
                  <a:cubicBezTo>
                    <a:pt x="531498" y="376129"/>
                    <a:pt x="542220" y="404240"/>
                    <a:pt x="542220" y="432351"/>
                  </a:cubicBezTo>
                  <a:close/>
                </a:path>
              </a:pathLst>
            </a:custGeom>
            <a:solidFill>
              <a:srgbClr val="00B0B2"/>
            </a:solidFill>
            <a:ln w="3767" cap="flat">
              <a:noFill/>
              <a:prstDash val="solid"/>
              <a:miter/>
            </a:ln>
          </p:spPr>
          <p:txBody>
            <a:bodyPr/>
            <a:lstStyle/>
            <a:p>
              <a:endParaRPr lang="nl-NL"/>
            </a:p>
          </p:txBody>
        </p:sp>
        <p:sp>
          <p:nvSpPr>
            <p:cNvPr id="58" name="Vrije vorm: vorm 57">
              <a:extLst>
                <a:ext uri="{FF2B5EF4-FFF2-40B4-BE49-F238E27FC236}">
                  <a16:creationId xmlns:a16="http://schemas.microsoft.com/office/drawing/2014/main" id="{412AFBC1-0D18-F744-19E6-99522414E665}"/>
                </a:ext>
              </a:extLst>
            </p:cNvPr>
            <p:cNvSpPr/>
            <p:nvPr/>
          </p:nvSpPr>
          <p:spPr>
            <a:xfrm rot="5400000">
              <a:off x="9775627" y="3923357"/>
              <a:ext cx="828104" cy="532293"/>
            </a:xfrm>
            <a:custGeom>
              <a:avLst/>
              <a:gdLst>
                <a:gd name="csX0" fmla="*/ 103693 w 828104"/>
                <a:gd name="csY0" fmla="*/ 38 h 532293"/>
                <a:gd name="csX1" fmla="*/ 638828 w 828104"/>
                <a:gd name="csY1" fmla="*/ 38 h 532293"/>
                <a:gd name="csX2" fmla="*/ 828105 w 828104"/>
                <a:gd name="csY2" fmla="*/ 189315 h 532293"/>
                <a:gd name="csX3" fmla="*/ 828105 w 828104"/>
                <a:gd name="csY3" fmla="*/ 343017 h 532293"/>
                <a:gd name="csX4" fmla="*/ 638828 w 828104"/>
                <a:gd name="csY4" fmla="*/ 532293 h 532293"/>
                <a:gd name="csX5" fmla="*/ 103693 w 828104"/>
                <a:gd name="csY5" fmla="*/ 532293 h 532293"/>
                <a:gd name="csX6" fmla="*/ 0 w 828104"/>
                <a:gd name="csY6" fmla="*/ 428600 h 532293"/>
                <a:gd name="csX7" fmla="*/ 0 w 828104"/>
                <a:gd name="csY7" fmla="*/ 103693 h 532293"/>
                <a:gd name="csX8" fmla="*/ 103693 w 828104"/>
                <a:gd name="csY8" fmla="*/ 0 h 5322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28104" h="532293">
                  <a:moveTo>
                    <a:pt x="103693" y="38"/>
                  </a:moveTo>
                  <a:lnTo>
                    <a:pt x="638828" y="38"/>
                  </a:lnTo>
                  <a:cubicBezTo>
                    <a:pt x="743279" y="38"/>
                    <a:pt x="828105" y="84864"/>
                    <a:pt x="828105" y="189315"/>
                  </a:cubicBezTo>
                  <a:lnTo>
                    <a:pt x="828105" y="343017"/>
                  </a:lnTo>
                  <a:cubicBezTo>
                    <a:pt x="828105" y="447467"/>
                    <a:pt x="743279" y="532293"/>
                    <a:pt x="638828" y="532293"/>
                  </a:cubicBezTo>
                  <a:lnTo>
                    <a:pt x="103693" y="532293"/>
                  </a:lnTo>
                  <a:cubicBezTo>
                    <a:pt x="46486" y="532293"/>
                    <a:pt x="0" y="485845"/>
                    <a:pt x="0" y="428600"/>
                  </a:cubicBezTo>
                  <a:lnTo>
                    <a:pt x="0" y="103693"/>
                  </a:lnTo>
                  <a:cubicBezTo>
                    <a:pt x="0" y="46486"/>
                    <a:pt x="46448" y="0"/>
                    <a:pt x="103693" y="0"/>
                  </a:cubicBezTo>
                  <a:close/>
                </a:path>
              </a:pathLst>
            </a:custGeom>
            <a:solidFill>
              <a:srgbClr val="00B0B2"/>
            </a:solidFill>
            <a:ln w="3767" cap="flat">
              <a:noFill/>
              <a:prstDash val="solid"/>
              <a:miter/>
            </a:ln>
          </p:spPr>
          <p:txBody>
            <a:bodyPr/>
            <a:lstStyle/>
            <a:p>
              <a:endParaRPr lang="nl-NL"/>
            </a:p>
          </p:txBody>
        </p:sp>
        <p:sp>
          <p:nvSpPr>
            <p:cNvPr id="59" name="Vrije vorm: vorm 58">
              <a:extLst>
                <a:ext uri="{FF2B5EF4-FFF2-40B4-BE49-F238E27FC236}">
                  <a16:creationId xmlns:a16="http://schemas.microsoft.com/office/drawing/2014/main" id="{3600F2CB-E311-95A9-8C87-FD8E0735E930}"/>
                </a:ext>
              </a:extLst>
            </p:cNvPr>
            <p:cNvSpPr/>
            <p:nvPr/>
          </p:nvSpPr>
          <p:spPr>
            <a:xfrm>
              <a:off x="9810255" y="4315284"/>
              <a:ext cx="811851" cy="197990"/>
            </a:xfrm>
            <a:custGeom>
              <a:avLst/>
              <a:gdLst>
                <a:gd name="csX0" fmla="*/ 811776 w 811851"/>
                <a:gd name="csY0" fmla="*/ 109830 h 197990"/>
                <a:gd name="csX1" fmla="*/ 779611 w 811851"/>
                <a:gd name="csY1" fmla="*/ 187534 h 197990"/>
                <a:gd name="csX2" fmla="*/ 769155 w 811851"/>
                <a:gd name="csY2" fmla="*/ 197990 h 197990"/>
                <a:gd name="csX3" fmla="*/ 0 w 811851"/>
                <a:gd name="csY3" fmla="*/ 197990 h 197990"/>
                <a:gd name="csX4" fmla="*/ 0 w 811851"/>
                <a:gd name="csY4" fmla="*/ 15912 h 197990"/>
                <a:gd name="csX5" fmla="*/ 56904 w 811851"/>
                <a:gd name="csY5" fmla="*/ 0 h 197990"/>
                <a:gd name="csX6" fmla="*/ 701983 w 811851"/>
                <a:gd name="csY6" fmla="*/ 0 h 197990"/>
                <a:gd name="csX7" fmla="*/ 779687 w 811851"/>
                <a:gd name="csY7" fmla="*/ 32203 h 197990"/>
                <a:gd name="csX8" fmla="*/ 811852 w 811851"/>
                <a:gd name="csY8" fmla="*/ 109830 h 1979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811851" h="197990">
                  <a:moveTo>
                    <a:pt x="811776" y="109830"/>
                  </a:moveTo>
                  <a:cubicBezTo>
                    <a:pt x="811776" y="137980"/>
                    <a:pt x="801054" y="166091"/>
                    <a:pt x="779611" y="187534"/>
                  </a:cubicBezTo>
                  <a:lnTo>
                    <a:pt x="769155" y="197990"/>
                  </a:lnTo>
                  <a:lnTo>
                    <a:pt x="0" y="197990"/>
                  </a:lnTo>
                  <a:lnTo>
                    <a:pt x="0" y="15912"/>
                  </a:lnTo>
                  <a:cubicBezTo>
                    <a:pt x="17427" y="5304"/>
                    <a:pt x="37128" y="0"/>
                    <a:pt x="56904" y="0"/>
                  </a:cubicBezTo>
                  <a:lnTo>
                    <a:pt x="701983" y="0"/>
                  </a:lnTo>
                  <a:cubicBezTo>
                    <a:pt x="730095" y="0"/>
                    <a:pt x="758244" y="10760"/>
                    <a:pt x="779687" y="32203"/>
                  </a:cubicBezTo>
                  <a:cubicBezTo>
                    <a:pt x="801130" y="53646"/>
                    <a:pt x="811852" y="81757"/>
                    <a:pt x="811852" y="109830"/>
                  </a:cubicBezTo>
                  <a:close/>
                </a:path>
              </a:pathLst>
            </a:custGeom>
            <a:solidFill>
              <a:srgbClr val="00B0B2"/>
            </a:solidFill>
            <a:ln w="3767" cap="flat">
              <a:noFill/>
              <a:prstDash val="solid"/>
              <a:miter/>
            </a:ln>
          </p:spPr>
          <p:txBody>
            <a:bodyPr/>
            <a:lstStyle/>
            <a:p>
              <a:endParaRPr lang="nl-NL"/>
            </a:p>
          </p:txBody>
        </p:sp>
        <p:sp>
          <p:nvSpPr>
            <p:cNvPr id="60" name="Vrije vorm: vorm 59">
              <a:extLst>
                <a:ext uri="{FF2B5EF4-FFF2-40B4-BE49-F238E27FC236}">
                  <a16:creationId xmlns:a16="http://schemas.microsoft.com/office/drawing/2014/main" id="{EF332F7D-033F-4937-5088-3BC268BDCCC8}"/>
                </a:ext>
              </a:extLst>
            </p:cNvPr>
            <p:cNvSpPr/>
            <p:nvPr/>
          </p:nvSpPr>
          <p:spPr>
            <a:xfrm>
              <a:off x="9991765" y="4148814"/>
              <a:ext cx="383440" cy="367528"/>
            </a:xfrm>
            <a:custGeom>
              <a:avLst/>
              <a:gdLst>
                <a:gd name="csX0" fmla="*/ 270693 w 383440"/>
                <a:gd name="csY0" fmla="*/ 284180 h 367528"/>
                <a:gd name="csX1" fmla="*/ 307253 w 383440"/>
                <a:gd name="csY1" fmla="*/ 238187 h 367528"/>
                <a:gd name="csX2" fmla="*/ 383441 w 383440"/>
                <a:gd name="csY2" fmla="*/ 238187 h 367528"/>
                <a:gd name="csX3" fmla="*/ 324642 w 383440"/>
                <a:gd name="csY3" fmla="*/ 332750 h 367528"/>
                <a:gd name="csX4" fmla="*/ 212690 w 383440"/>
                <a:gd name="csY4" fmla="*/ 367529 h 367528"/>
                <a:gd name="csX5" fmla="*/ 103542 w 383440"/>
                <a:gd name="csY5" fmla="*/ 332257 h 367528"/>
                <a:gd name="csX6" fmla="*/ 43985 w 383440"/>
                <a:gd name="csY6" fmla="*/ 237695 h 367528"/>
                <a:gd name="csX7" fmla="*/ 38 w 383440"/>
                <a:gd name="csY7" fmla="*/ 237695 h 367528"/>
                <a:gd name="csX8" fmla="*/ 38 w 383440"/>
                <a:gd name="csY8" fmla="*/ 203976 h 367528"/>
                <a:gd name="csX9" fmla="*/ 38871 w 383440"/>
                <a:gd name="csY9" fmla="*/ 203976 h 367528"/>
                <a:gd name="csX10" fmla="*/ 37848 w 383440"/>
                <a:gd name="csY10" fmla="*/ 184048 h 367528"/>
                <a:gd name="csX11" fmla="*/ 38340 w 383440"/>
                <a:gd name="csY11" fmla="*/ 166166 h 367528"/>
                <a:gd name="csX12" fmla="*/ 0 w 383440"/>
                <a:gd name="csY12" fmla="*/ 166166 h 367528"/>
                <a:gd name="csX13" fmla="*/ 0 w 383440"/>
                <a:gd name="csY13" fmla="*/ 131918 h 367528"/>
                <a:gd name="csX14" fmla="*/ 43455 w 383440"/>
                <a:gd name="csY14" fmla="*/ 131918 h 367528"/>
                <a:gd name="csX15" fmla="*/ 102746 w 383440"/>
                <a:gd name="csY15" fmla="*/ 35537 h 367528"/>
                <a:gd name="csX16" fmla="*/ 212652 w 383440"/>
                <a:gd name="csY16" fmla="*/ 0 h 367528"/>
                <a:gd name="csX17" fmla="*/ 324604 w 383440"/>
                <a:gd name="csY17" fmla="*/ 34779 h 367528"/>
                <a:gd name="csX18" fmla="*/ 383403 w 383440"/>
                <a:gd name="csY18" fmla="*/ 129342 h 367528"/>
                <a:gd name="csX19" fmla="*/ 307215 w 383440"/>
                <a:gd name="csY19" fmla="*/ 129342 h 367528"/>
                <a:gd name="csX20" fmla="*/ 270655 w 383440"/>
                <a:gd name="csY20" fmla="*/ 83348 h 367528"/>
                <a:gd name="csX21" fmla="*/ 211099 w 383440"/>
                <a:gd name="csY21" fmla="*/ 66489 h 367528"/>
                <a:gd name="csX22" fmla="*/ 155369 w 383440"/>
                <a:gd name="csY22" fmla="*/ 83614 h 367528"/>
                <a:gd name="csX23" fmla="*/ 120098 w 383440"/>
                <a:gd name="csY23" fmla="*/ 131918 h 367528"/>
                <a:gd name="csX24" fmla="*/ 223374 w 383440"/>
                <a:gd name="csY24" fmla="*/ 131918 h 367528"/>
                <a:gd name="csX25" fmla="*/ 223374 w 383440"/>
                <a:gd name="csY25" fmla="*/ 166166 h 367528"/>
                <a:gd name="csX26" fmla="*/ 112445 w 383440"/>
                <a:gd name="csY26" fmla="*/ 166166 h 367528"/>
                <a:gd name="csX27" fmla="*/ 111422 w 383440"/>
                <a:gd name="csY27" fmla="*/ 184048 h 367528"/>
                <a:gd name="csX28" fmla="*/ 112445 w 383440"/>
                <a:gd name="csY28" fmla="*/ 203976 h 367528"/>
                <a:gd name="csX29" fmla="*/ 223374 w 383440"/>
                <a:gd name="csY29" fmla="*/ 203976 h 367528"/>
                <a:gd name="csX30" fmla="*/ 223374 w 383440"/>
                <a:gd name="csY30" fmla="*/ 237695 h 367528"/>
                <a:gd name="csX31" fmla="*/ 120628 w 383440"/>
                <a:gd name="csY31" fmla="*/ 237695 h 367528"/>
                <a:gd name="csX32" fmla="*/ 155899 w 383440"/>
                <a:gd name="csY32" fmla="*/ 284218 h 367528"/>
                <a:gd name="csX33" fmla="*/ 211099 w 383440"/>
                <a:gd name="csY33" fmla="*/ 301077 h 367528"/>
                <a:gd name="csX34" fmla="*/ 270655 w 383440"/>
                <a:gd name="csY34" fmla="*/ 284218 h 3675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383440" h="367528">
                  <a:moveTo>
                    <a:pt x="270693" y="284180"/>
                  </a:moveTo>
                  <a:cubicBezTo>
                    <a:pt x="287211" y="272928"/>
                    <a:pt x="299410" y="257584"/>
                    <a:pt x="307253" y="238187"/>
                  </a:cubicBezTo>
                  <a:lnTo>
                    <a:pt x="383441" y="238187"/>
                  </a:lnTo>
                  <a:cubicBezTo>
                    <a:pt x="373894" y="278043"/>
                    <a:pt x="354307" y="309601"/>
                    <a:pt x="324642" y="332750"/>
                  </a:cubicBezTo>
                  <a:cubicBezTo>
                    <a:pt x="294978" y="355936"/>
                    <a:pt x="257660" y="367529"/>
                    <a:pt x="212690" y="367529"/>
                  </a:cubicBezTo>
                  <a:cubicBezTo>
                    <a:pt x="167720" y="367529"/>
                    <a:pt x="133358" y="355784"/>
                    <a:pt x="103542" y="332257"/>
                  </a:cubicBezTo>
                  <a:cubicBezTo>
                    <a:pt x="73725" y="308730"/>
                    <a:pt x="53873" y="277209"/>
                    <a:pt x="43985" y="237695"/>
                  </a:cubicBezTo>
                  <a:lnTo>
                    <a:pt x="38" y="237695"/>
                  </a:lnTo>
                  <a:lnTo>
                    <a:pt x="38" y="203976"/>
                  </a:lnTo>
                  <a:lnTo>
                    <a:pt x="38871" y="203976"/>
                  </a:lnTo>
                  <a:cubicBezTo>
                    <a:pt x="38189" y="195111"/>
                    <a:pt x="37848" y="188481"/>
                    <a:pt x="37848" y="184048"/>
                  </a:cubicBezTo>
                  <a:cubicBezTo>
                    <a:pt x="37848" y="175865"/>
                    <a:pt x="37999" y="169917"/>
                    <a:pt x="38340" y="166166"/>
                  </a:cubicBezTo>
                  <a:lnTo>
                    <a:pt x="0" y="166166"/>
                  </a:lnTo>
                  <a:lnTo>
                    <a:pt x="0" y="131918"/>
                  </a:lnTo>
                  <a:lnTo>
                    <a:pt x="43455" y="131918"/>
                  </a:lnTo>
                  <a:cubicBezTo>
                    <a:pt x="53002" y="91380"/>
                    <a:pt x="72778" y="59253"/>
                    <a:pt x="102746" y="35537"/>
                  </a:cubicBezTo>
                  <a:cubicBezTo>
                    <a:pt x="132713" y="11858"/>
                    <a:pt x="169387" y="0"/>
                    <a:pt x="212652" y="0"/>
                  </a:cubicBezTo>
                  <a:cubicBezTo>
                    <a:pt x="255918" y="0"/>
                    <a:pt x="294940" y="11593"/>
                    <a:pt x="324604" y="34779"/>
                  </a:cubicBezTo>
                  <a:cubicBezTo>
                    <a:pt x="354269" y="57965"/>
                    <a:pt x="373856" y="89486"/>
                    <a:pt x="383403" y="129342"/>
                  </a:cubicBezTo>
                  <a:lnTo>
                    <a:pt x="307215" y="129342"/>
                  </a:lnTo>
                  <a:cubicBezTo>
                    <a:pt x="299373" y="109906"/>
                    <a:pt x="287173" y="94563"/>
                    <a:pt x="270655" y="83348"/>
                  </a:cubicBezTo>
                  <a:cubicBezTo>
                    <a:pt x="254137" y="72096"/>
                    <a:pt x="234285" y="66489"/>
                    <a:pt x="211099" y="66489"/>
                  </a:cubicBezTo>
                  <a:cubicBezTo>
                    <a:pt x="189959" y="66489"/>
                    <a:pt x="171395" y="72210"/>
                    <a:pt x="155369" y="83614"/>
                  </a:cubicBezTo>
                  <a:cubicBezTo>
                    <a:pt x="139343" y="95017"/>
                    <a:pt x="127599" y="111156"/>
                    <a:pt x="120098" y="131918"/>
                  </a:cubicBezTo>
                  <a:lnTo>
                    <a:pt x="223374" y="131918"/>
                  </a:lnTo>
                  <a:lnTo>
                    <a:pt x="223374" y="166166"/>
                  </a:lnTo>
                  <a:lnTo>
                    <a:pt x="112445" y="166166"/>
                  </a:lnTo>
                  <a:cubicBezTo>
                    <a:pt x="111763" y="173668"/>
                    <a:pt x="111422" y="179616"/>
                    <a:pt x="111422" y="184048"/>
                  </a:cubicBezTo>
                  <a:cubicBezTo>
                    <a:pt x="111422" y="188481"/>
                    <a:pt x="111763" y="195111"/>
                    <a:pt x="112445" y="203976"/>
                  </a:cubicBezTo>
                  <a:lnTo>
                    <a:pt x="223374" y="203976"/>
                  </a:lnTo>
                  <a:lnTo>
                    <a:pt x="223374" y="237695"/>
                  </a:lnTo>
                  <a:lnTo>
                    <a:pt x="120628" y="237695"/>
                  </a:lnTo>
                  <a:cubicBezTo>
                    <a:pt x="128129" y="257471"/>
                    <a:pt x="139874" y="272966"/>
                    <a:pt x="155899" y="284218"/>
                  </a:cubicBezTo>
                  <a:cubicBezTo>
                    <a:pt x="171925" y="295470"/>
                    <a:pt x="190300" y="301077"/>
                    <a:pt x="211099" y="301077"/>
                  </a:cubicBezTo>
                  <a:cubicBezTo>
                    <a:pt x="234285" y="301077"/>
                    <a:pt x="254137" y="295470"/>
                    <a:pt x="270655" y="284218"/>
                  </a:cubicBezTo>
                  <a:close/>
                </a:path>
              </a:pathLst>
            </a:custGeom>
            <a:solidFill>
              <a:srgbClr val="FAFAFA"/>
            </a:solidFill>
            <a:ln w="3767" cap="flat">
              <a:noFill/>
              <a:prstDash val="solid"/>
              <a:miter/>
            </a:ln>
          </p:spPr>
          <p:txBody>
            <a:bodyPr/>
            <a:lstStyle/>
            <a:p>
              <a:endParaRPr lang="nl-NL"/>
            </a:p>
          </p:txBody>
        </p:sp>
        <p:sp>
          <p:nvSpPr>
            <p:cNvPr id="61" name="Vrije vorm: vorm 60">
              <a:extLst>
                <a:ext uri="{FF2B5EF4-FFF2-40B4-BE49-F238E27FC236}">
                  <a16:creationId xmlns:a16="http://schemas.microsoft.com/office/drawing/2014/main" id="{087A03AB-DEDE-3AFD-79D6-CB275873F224}"/>
                </a:ext>
              </a:extLst>
            </p:cNvPr>
            <p:cNvSpPr/>
            <p:nvPr/>
          </p:nvSpPr>
          <p:spPr>
            <a:xfrm>
              <a:off x="10351089" y="4497568"/>
              <a:ext cx="359843" cy="359843"/>
            </a:xfrm>
            <a:custGeom>
              <a:avLst/>
              <a:gdLst>
                <a:gd name="csX0" fmla="*/ 341712 w 359843"/>
                <a:gd name="csY0" fmla="*/ 101063 h 359843"/>
                <a:gd name="csX1" fmla="*/ 101063 w 359843"/>
                <a:gd name="csY1" fmla="*/ 18131 h 359843"/>
                <a:gd name="csX2" fmla="*/ 18131 w 359843"/>
                <a:gd name="csY2" fmla="*/ 258781 h 359843"/>
                <a:gd name="csX3" fmla="*/ 258781 w 359843"/>
                <a:gd name="csY3" fmla="*/ 341712 h 359843"/>
                <a:gd name="csX4" fmla="*/ 341712 w 359843"/>
                <a:gd name="csY4" fmla="*/ 101063 h 359843"/>
              </a:gdLst>
              <a:ahLst/>
              <a:cxnLst>
                <a:cxn ang="0">
                  <a:pos x="csX0" y="csY0"/>
                </a:cxn>
                <a:cxn ang="0">
                  <a:pos x="csX1" y="csY1"/>
                </a:cxn>
                <a:cxn ang="0">
                  <a:pos x="csX2" y="csY2"/>
                </a:cxn>
                <a:cxn ang="0">
                  <a:pos x="csX3" y="csY3"/>
                </a:cxn>
                <a:cxn ang="0">
                  <a:pos x="csX4" y="csY4"/>
                </a:cxn>
              </a:cxnLst>
              <a:rect l="l" t="t" r="r" b="b"/>
              <a:pathLst>
                <a:path w="359843" h="359843">
                  <a:moveTo>
                    <a:pt x="341712" y="101063"/>
                  </a:moveTo>
                  <a:cubicBezTo>
                    <a:pt x="298220" y="12069"/>
                    <a:pt x="191041" y="-25324"/>
                    <a:pt x="101063" y="18131"/>
                  </a:cubicBezTo>
                  <a:cubicBezTo>
                    <a:pt x="12069" y="61624"/>
                    <a:pt x="-25324" y="168802"/>
                    <a:pt x="18131" y="258781"/>
                  </a:cubicBezTo>
                  <a:cubicBezTo>
                    <a:pt x="61624" y="347774"/>
                    <a:pt x="168802" y="385167"/>
                    <a:pt x="258781" y="341712"/>
                  </a:cubicBezTo>
                  <a:cubicBezTo>
                    <a:pt x="347774" y="297234"/>
                    <a:pt x="385167" y="190018"/>
                    <a:pt x="341712" y="101063"/>
                  </a:cubicBezTo>
                </a:path>
              </a:pathLst>
            </a:custGeom>
            <a:solidFill>
              <a:srgbClr val="FFBE00"/>
            </a:solidFill>
            <a:ln w="3767" cap="flat">
              <a:noFill/>
              <a:prstDash val="solid"/>
              <a:miter/>
            </a:ln>
          </p:spPr>
          <p:txBody>
            <a:bodyPr/>
            <a:lstStyle/>
            <a:p>
              <a:endParaRPr lang="nl-NL"/>
            </a:p>
          </p:txBody>
        </p:sp>
        <p:sp>
          <p:nvSpPr>
            <p:cNvPr id="62" name="Vrije vorm: vorm 61">
              <a:extLst>
                <a:ext uri="{FF2B5EF4-FFF2-40B4-BE49-F238E27FC236}">
                  <a16:creationId xmlns:a16="http://schemas.microsoft.com/office/drawing/2014/main" id="{3178A478-AB71-CE0C-E673-ADE8AD0604DB}"/>
                </a:ext>
              </a:extLst>
            </p:cNvPr>
            <p:cNvSpPr/>
            <p:nvPr/>
          </p:nvSpPr>
          <p:spPr>
            <a:xfrm>
              <a:off x="10637185" y="4531876"/>
              <a:ext cx="36408" cy="36408"/>
            </a:xfrm>
            <a:custGeom>
              <a:avLst/>
              <a:gdLst>
                <a:gd name="csX0" fmla="*/ 0 w 36408"/>
                <a:gd name="csY0" fmla="*/ 0 h 36408"/>
                <a:gd name="csX1" fmla="*/ 36408 w 36408"/>
                <a:gd name="csY1" fmla="*/ 36408 h 36408"/>
                <a:gd name="csX2" fmla="*/ 0 w 36408"/>
                <a:gd name="csY2" fmla="*/ 0 h 36408"/>
              </a:gdLst>
              <a:ahLst/>
              <a:cxnLst>
                <a:cxn ang="0">
                  <a:pos x="csX0" y="csY0"/>
                </a:cxn>
                <a:cxn ang="0">
                  <a:pos x="csX1" y="csY1"/>
                </a:cxn>
                <a:cxn ang="0">
                  <a:pos x="csX2" y="csY2"/>
                </a:cxn>
              </a:cxnLst>
              <a:rect l="l" t="t" r="r" b="b"/>
              <a:pathLst>
                <a:path w="36408" h="36408">
                  <a:moveTo>
                    <a:pt x="0" y="0"/>
                  </a:moveTo>
                  <a:cubicBezTo>
                    <a:pt x="14169" y="10115"/>
                    <a:pt x="26293" y="22239"/>
                    <a:pt x="36408" y="36408"/>
                  </a:cubicBezTo>
                  <a:cubicBezTo>
                    <a:pt x="20231" y="14169"/>
                    <a:pt x="2046" y="2046"/>
                    <a:pt x="0" y="0"/>
                  </a:cubicBezTo>
                </a:path>
              </a:pathLst>
            </a:custGeom>
            <a:solidFill>
              <a:srgbClr val="F9B226"/>
            </a:solidFill>
            <a:ln w="3767" cap="flat">
              <a:noFill/>
              <a:prstDash val="solid"/>
              <a:miter/>
            </a:ln>
          </p:spPr>
          <p:txBody>
            <a:bodyPr/>
            <a:lstStyle/>
            <a:p>
              <a:endParaRPr lang="nl-NL"/>
            </a:p>
          </p:txBody>
        </p:sp>
        <p:sp>
          <p:nvSpPr>
            <p:cNvPr id="63" name="Vrije vorm: vorm 62">
              <a:extLst>
                <a:ext uri="{FF2B5EF4-FFF2-40B4-BE49-F238E27FC236}">
                  <a16:creationId xmlns:a16="http://schemas.microsoft.com/office/drawing/2014/main" id="{2A9637BA-A33F-57DD-F8D6-9395E07C6AE3}"/>
                </a:ext>
              </a:extLst>
            </p:cNvPr>
            <p:cNvSpPr/>
            <p:nvPr/>
          </p:nvSpPr>
          <p:spPr>
            <a:xfrm>
              <a:off x="10600777" y="4531876"/>
              <a:ext cx="74824" cy="74824"/>
            </a:xfrm>
            <a:custGeom>
              <a:avLst/>
              <a:gdLst>
                <a:gd name="csX0" fmla="*/ 36408 w 74824"/>
                <a:gd name="csY0" fmla="*/ 0 h 74824"/>
                <a:gd name="csX1" fmla="*/ 0 w 74824"/>
                <a:gd name="csY1" fmla="*/ 47509 h 74824"/>
                <a:gd name="csX2" fmla="*/ 16177 w 74824"/>
                <a:gd name="csY2" fmla="*/ 74824 h 74824"/>
                <a:gd name="csX3" fmla="*/ 74824 w 74824"/>
                <a:gd name="csY3" fmla="*/ 36408 h 74824"/>
                <a:gd name="csX4" fmla="*/ 73801 w 74824"/>
                <a:gd name="csY4" fmla="*/ 35385 h 74824"/>
                <a:gd name="csX5" fmla="*/ 36370 w 74824"/>
                <a:gd name="csY5" fmla="*/ 0 h 74824"/>
                <a:gd name="csX6" fmla="*/ 36370 w 74824"/>
                <a:gd name="csY6" fmla="*/ 0 h 74824"/>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74824" h="74824">
                  <a:moveTo>
                    <a:pt x="36408" y="0"/>
                  </a:moveTo>
                  <a:lnTo>
                    <a:pt x="0" y="47509"/>
                  </a:lnTo>
                  <a:lnTo>
                    <a:pt x="16177" y="74824"/>
                  </a:lnTo>
                  <a:lnTo>
                    <a:pt x="74824" y="36408"/>
                  </a:lnTo>
                  <a:cubicBezTo>
                    <a:pt x="74824" y="36408"/>
                    <a:pt x="74824" y="35385"/>
                    <a:pt x="73801" y="35385"/>
                  </a:cubicBezTo>
                  <a:cubicBezTo>
                    <a:pt x="62663" y="22239"/>
                    <a:pt x="50539" y="10115"/>
                    <a:pt x="36370" y="0"/>
                  </a:cubicBezTo>
                  <a:lnTo>
                    <a:pt x="36370" y="0"/>
                  </a:lnTo>
                </a:path>
              </a:pathLst>
            </a:custGeom>
            <a:solidFill>
              <a:srgbClr val="DD9A05"/>
            </a:solidFill>
            <a:ln w="3767" cap="flat">
              <a:noFill/>
              <a:prstDash val="solid"/>
              <a:miter/>
            </a:ln>
          </p:spPr>
          <p:txBody>
            <a:bodyPr/>
            <a:lstStyle/>
            <a:p>
              <a:endParaRPr lang="nl-NL"/>
            </a:p>
          </p:txBody>
        </p:sp>
        <p:sp>
          <p:nvSpPr>
            <p:cNvPr id="64" name="Vrije vorm: vorm 63">
              <a:extLst>
                <a:ext uri="{FF2B5EF4-FFF2-40B4-BE49-F238E27FC236}">
                  <a16:creationId xmlns:a16="http://schemas.microsoft.com/office/drawing/2014/main" id="{DE08ACC7-CBB8-4257-7F75-D913411B5EF4}"/>
                </a:ext>
              </a:extLst>
            </p:cNvPr>
            <p:cNvSpPr/>
            <p:nvPr/>
          </p:nvSpPr>
          <p:spPr>
            <a:xfrm>
              <a:off x="10631123" y="4577338"/>
              <a:ext cx="60654" cy="42507"/>
            </a:xfrm>
            <a:custGeom>
              <a:avLst/>
              <a:gdLst>
                <a:gd name="csX0" fmla="*/ 49554 w 60654"/>
                <a:gd name="csY0" fmla="*/ 38 h 42507"/>
                <a:gd name="csX1" fmla="*/ 0 w 60654"/>
                <a:gd name="csY1" fmla="*/ 30384 h 42507"/>
                <a:gd name="csX2" fmla="*/ 6062 w 60654"/>
                <a:gd name="csY2" fmla="*/ 42508 h 42507"/>
                <a:gd name="csX3" fmla="*/ 60655 w 60654"/>
                <a:gd name="csY3" fmla="*/ 18223 h 42507"/>
                <a:gd name="csX4" fmla="*/ 60655 w 60654"/>
                <a:gd name="csY4" fmla="*/ 17200 h 42507"/>
                <a:gd name="csX5" fmla="*/ 49516 w 60654"/>
                <a:gd name="csY5" fmla="*/ 0 h 42507"/>
              </a:gdLst>
              <a:ahLst/>
              <a:cxnLst>
                <a:cxn ang="0">
                  <a:pos x="csX0" y="csY0"/>
                </a:cxn>
                <a:cxn ang="0">
                  <a:pos x="csX1" y="csY1"/>
                </a:cxn>
                <a:cxn ang="0">
                  <a:pos x="csX2" y="csY2"/>
                </a:cxn>
                <a:cxn ang="0">
                  <a:pos x="csX3" y="csY3"/>
                </a:cxn>
                <a:cxn ang="0">
                  <a:pos x="csX4" y="csY4"/>
                </a:cxn>
                <a:cxn ang="0">
                  <a:pos x="csX5" y="csY5"/>
                </a:cxn>
              </a:cxnLst>
              <a:rect l="l" t="t" r="r" b="b"/>
              <a:pathLst>
                <a:path w="60654" h="42507">
                  <a:moveTo>
                    <a:pt x="49554" y="38"/>
                  </a:moveTo>
                  <a:lnTo>
                    <a:pt x="0" y="30384"/>
                  </a:lnTo>
                  <a:lnTo>
                    <a:pt x="6062" y="42508"/>
                  </a:lnTo>
                  <a:lnTo>
                    <a:pt x="60655" y="18223"/>
                  </a:lnTo>
                  <a:lnTo>
                    <a:pt x="60655" y="17200"/>
                  </a:lnTo>
                  <a:lnTo>
                    <a:pt x="49516" y="0"/>
                  </a:lnTo>
                  <a:close/>
                </a:path>
              </a:pathLst>
            </a:custGeom>
            <a:solidFill>
              <a:srgbClr val="DD9A05"/>
            </a:solidFill>
            <a:ln w="3767" cap="flat">
              <a:noFill/>
              <a:prstDash val="solid"/>
              <a:miter/>
            </a:ln>
          </p:spPr>
          <p:txBody>
            <a:bodyPr/>
            <a:lstStyle/>
            <a:p>
              <a:endParaRPr lang="nl-NL"/>
            </a:p>
          </p:txBody>
        </p:sp>
        <p:sp>
          <p:nvSpPr>
            <p:cNvPr id="65" name="Vrije vorm: vorm 64">
              <a:extLst>
                <a:ext uri="{FF2B5EF4-FFF2-40B4-BE49-F238E27FC236}">
                  <a16:creationId xmlns:a16="http://schemas.microsoft.com/office/drawing/2014/main" id="{E6B6A4F3-4BEC-4778-DB51-5FF8667E6B72}"/>
                </a:ext>
              </a:extLst>
            </p:cNvPr>
            <p:cNvSpPr/>
            <p:nvPr/>
          </p:nvSpPr>
          <p:spPr>
            <a:xfrm>
              <a:off x="10582592" y="4515699"/>
              <a:ext cx="35385" cy="58646"/>
            </a:xfrm>
            <a:custGeom>
              <a:avLst/>
              <a:gdLst>
                <a:gd name="csX0" fmla="*/ 27316 w 35385"/>
                <a:gd name="csY0" fmla="*/ 0 h 58646"/>
                <a:gd name="csX1" fmla="*/ 0 w 35385"/>
                <a:gd name="csY1" fmla="*/ 56639 h 58646"/>
                <a:gd name="csX2" fmla="*/ 4054 w 35385"/>
                <a:gd name="csY2" fmla="*/ 58647 h 58646"/>
                <a:gd name="csX3" fmla="*/ 35385 w 35385"/>
                <a:gd name="csY3" fmla="*/ 4054 h 58646"/>
                <a:gd name="csX4" fmla="*/ 27316 w 35385"/>
                <a:gd name="csY4" fmla="*/ 0 h 58646"/>
              </a:gdLst>
              <a:ahLst/>
              <a:cxnLst>
                <a:cxn ang="0">
                  <a:pos x="csX0" y="csY0"/>
                </a:cxn>
                <a:cxn ang="0">
                  <a:pos x="csX1" y="csY1"/>
                </a:cxn>
                <a:cxn ang="0">
                  <a:pos x="csX2" y="csY2"/>
                </a:cxn>
                <a:cxn ang="0">
                  <a:pos x="csX3" y="csY3"/>
                </a:cxn>
                <a:cxn ang="0">
                  <a:pos x="csX4" y="csY4"/>
                </a:cxn>
              </a:cxnLst>
              <a:rect l="l" t="t" r="r" b="b"/>
              <a:pathLst>
                <a:path w="35385" h="58646">
                  <a:moveTo>
                    <a:pt x="27316" y="0"/>
                  </a:moveTo>
                  <a:lnTo>
                    <a:pt x="0" y="56639"/>
                  </a:lnTo>
                  <a:lnTo>
                    <a:pt x="4054" y="58647"/>
                  </a:lnTo>
                  <a:lnTo>
                    <a:pt x="35385" y="4054"/>
                  </a:lnTo>
                  <a:lnTo>
                    <a:pt x="27316" y="0"/>
                  </a:lnTo>
                  <a:close/>
                </a:path>
              </a:pathLst>
            </a:custGeom>
            <a:solidFill>
              <a:srgbClr val="DD9A05"/>
            </a:solidFill>
            <a:ln w="3767" cap="flat">
              <a:noFill/>
              <a:prstDash val="solid"/>
              <a:miter/>
            </a:ln>
          </p:spPr>
          <p:txBody>
            <a:bodyPr/>
            <a:lstStyle/>
            <a:p>
              <a:endParaRPr lang="nl-NL"/>
            </a:p>
          </p:txBody>
        </p:sp>
        <p:sp>
          <p:nvSpPr>
            <p:cNvPr id="66" name="Vrije vorm: vorm 65">
              <a:extLst>
                <a:ext uri="{FF2B5EF4-FFF2-40B4-BE49-F238E27FC236}">
                  <a16:creationId xmlns:a16="http://schemas.microsoft.com/office/drawing/2014/main" id="{1FE48D63-C1C3-82C3-F09B-67754B62DB90}"/>
                </a:ext>
              </a:extLst>
            </p:cNvPr>
            <p:cNvSpPr/>
            <p:nvPr/>
          </p:nvSpPr>
          <p:spPr>
            <a:xfrm>
              <a:off x="10391652" y="4537146"/>
              <a:ext cx="279739" cy="279739"/>
            </a:xfrm>
            <a:custGeom>
              <a:avLst/>
              <a:gdLst>
                <a:gd name="csX0" fmla="*/ 265764 w 279739"/>
                <a:gd name="csY0" fmla="*/ 78685 h 279739"/>
                <a:gd name="csX1" fmla="*/ 78685 w 279739"/>
                <a:gd name="csY1" fmla="*/ 13976 h 279739"/>
                <a:gd name="csX2" fmla="*/ 13976 w 279739"/>
                <a:gd name="csY2" fmla="*/ 201055 h 279739"/>
                <a:gd name="csX3" fmla="*/ 201055 w 279739"/>
                <a:gd name="csY3" fmla="*/ 265764 h 279739"/>
                <a:gd name="csX4" fmla="*/ 265764 w 279739"/>
                <a:gd name="csY4" fmla="*/ 78685 h 279739"/>
              </a:gdLst>
              <a:ahLst/>
              <a:cxnLst>
                <a:cxn ang="0">
                  <a:pos x="csX0" y="csY0"/>
                </a:cxn>
                <a:cxn ang="0">
                  <a:pos x="csX1" y="csY1"/>
                </a:cxn>
                <a:cxn ang="0">
                  <a:pos x="csX2" y="csY2"/>
                </a:cxn>
                <a:cxn ang="0">
                  <a:pos x="csX3" y="csY3"/>
                </a:cxn>
                <a:cxn ang="0">
                  <a:pos x="csX4" y="csY4"/>
                </a:cxn>
              </a:cxnLst>
              <a:rect l="l" t="t" r="r" b="b"/>
              <a:pathLst>
                <a:path w="279739" h="279739">
                  <a:moveTo>
                    <a:pt x="265764" y="78685"/>
                  </a:moveTo>
                  <a:cubicBezTo>
                    <a:pt x="231402" y="8899"/>
                    <a:pt x="147447" y="-19401"/>
                    <a:pt x="78685" y="13976"/>
                  </a:cubicBezTo>
                  <a:cubicBezTo>
                    <a:pt x="8899" y="48338"/>
                    <a:pt x="-19401" y="132293"/>
                    <a:pt x="13976" y="201055"/>
                  </a:cubicBezTo>
                  <a:cubicBezTo>
                    <a:pt x="48338" y="270841"/>
                    <a:pt x="132293" y="299141"/>
                    <a:pt x="201055" y="265764"/>
                  </a:cubicBezTo>
                  <a:cubicBezTo>
                    <a:pt x="270841" y="232387"/>
                    <a:pt x="299141" y="148470"/>
                    <a:pt x="265764" y="78685"/>
                  </a:cubicBezTo>
                </a:path>
              </a:pathLst>
            </a:custGeom>
            <a:solidFill>
              <a:srgbClr val="EFAB00"/>
            </a:solidFill>
            <a:ln w="3767" cap="flat">
              <a:noFill/>
              <a:prstDash val="solid"/>
              <a:miter/>
            </a:ln>
          </p:spPr>
          <p:txBody>
            <a:bodyPr/>
            <a:lstStyle/>
            <a:p>
              <a:endParaRPr lang="nl-NL"/>
            </a:p>
          </p:txBody>
        </p:sp>
        <p:sp>
          <p:nvSpPr>
            <p:cNvPr id="67" name="Vrije vorm: vorm 66">
              <a:extLst>
                <a:ext uri="{FF2B5EF4-FFF2-40B4-BE49-F238E27FC236}">
                  <a16:creationId xmlns:a16="http://schemas.microsoft.com/office/drawing/2014/main" id="{2939E6E0-7F27-F603-6762-9033FA1B34D4}"/>
                </a:ext>
              </a:extLst>
            </p:cNvPr>
            <p:cNvSpPr/>
            <p:nvPr/>
          </p:nvSpPr>
          <p:spPr>
            <a:xfrm>
              <a:off x="10436732" y="4597107"/>
              <a:ext cx="169032" cy="158433"/>
            </a:xfrm>
            <a:custGeom>
              <a:avLst/>
              <a:gdLst>
                <a:gd name="csX0" fmla="*/ 132297 w 169032"/>
                <a:gd name="csY0" fmla="*/ 107375 h 158433"/>
                <a:gd name="csX1" fmla="*/ 137828 w 169032"/>
                <a:gd name="csY1" fmla="*/ 82901 h 158433"/>
                <a:gd name="csX2" fmla="*/ 167114 w 169032"/>
                <a:gd name="csY2" fmla="*/ 68770 h 158433"/>
                <a:gd name="csX3" fmla="*/ 162037 w 169032"/>
                <a:gd name="csY3" fmla="*/ 116013 h 158433"/>
                <a:gd name="csX4" fmla="*/ 125439 w 169032"/>
                <a:gd name="csY4" fmla="*/ 150148 h 158433"/>
                <a:gd name="csX5" fmla="*/ 76946 w 169032"/>
                <a:gd name="csY5" fmla="*/ 156816 h 158433"/>
                <a:gd name="csX6" fmla="*/ 36522 w 169032"/>
                <a:gd name="csY6" fmla="*/ 131508 h 158433"/>
                <a:gd name="csX7" fmla="*/ 19625 w 169032"/>
                <a:gd name="csY7" fmla="*/ 139654 h 158433"/>
                <a:gd name="csX8" fmla="*/ 13374 w 169032"/>
                <a:gd name="csY8" fmla="*/ 126697 h 158433"/>
                <a:gd name="csX9" fmla="*/ 28301 w 169032"/>
                <a:gd name="csY9" fmla="*/ 119499 h 158433"/>
                <a:gd name="csX10" fmla="*/ 24209 w 169032"/>
                <a:gd name="csY10" fmla="*/ 112035 h 158433"/>
                <a:gd name="csX11" fmla="*/ 21102 w 169032"/>
                <a:gd name="csY11" fmla="*/ 105064 h 158433"/>
                <a:gd name="csX12" fmla="*/ 6365 w 169032"/>
                <a:gd name="csY12" fmla="*/ 112187 h 158433"/>
                <a:gd name="csX13" fmla="*/ 0 w 169032"/>
                <a:gd name="csY13" fmla="*/ 99002 h 158433"/>
                <a:gd name="csX14" fmla="*/ 16708 w 169032"/>
                <a:gd name="csY14" fmla="*/ 90933 h 158433"/>
                <a:gd name="csX15" fmla="*/ 21633 w 169032"/>
                <a:gd name="csY15" fmla="*/ 42894 h 158433"/>
                <a:gd name="csX16" fmla="*/ 57283 w 169032"/>
                <a:gd name="csY16" fmla="*/ 8873 h 158433"/>
                <a:gd name="csX17" fmla="*/ 106762 w 169032"/>
                <a:gd name="csY17" fmla="*/ 1485 h 158433"/>
                <a:gd name="csX18" fmla="*/ 146883 w 169032"/>
                <a:gd name="csY18" fmla="*/ 26944 h 158433"/>
                <a:gd name="csX19" fmla="*/ 117597 w 169032"/>
                <a:gd name="csY19" fmla="*/ 41075 h 158433"/>
                <a:gd name="csX20" fmla="*/ 95017 w 169032"/>
                <a:gd name="csY20" fmla="*/ 30164 h 158433"/>
                <a:gd name="csX21" fmla="*/ 68990 w 169032"/>
                <a:gd name="csY21" fmla="*/ 34711 h 158433"/>
                <a:gd name="csX22" fmla="*/ 50729 w 169032"/>
                <a:gd name="csY22" fmla="*/ 51608 h 158433"/>
                <a:gd name="csX23" fmla="*/ 46145 w 169032"/>
                <a:gd name="csY23" fmla="*/ 76726 h 158433"/>
                <a:gd name="csX24" fmla="*/ 85849 w 169032"/>
                <a:gd name="csY24" fmla="*/ 57594 h 158433"/>
                <a:gd name="csX25" fmla="*/ 92214 w 169032"/>
                <a:gd name="csY25" fmla="*/ 70778 h 158433"/>
                <a:gd name="csX26" fmla="*/ 49592 w 169032"/>
                <a:gd name="csY26" fmla="*/ 91350 h 158433"/>
                <a:gd name="csX27" fmla="*/ 52510 w 169032"/>
                <a:gd name="csY27" fmla="*/ 98434 h 158433"/>
                <a:gd name="csX28" fmla="*/ 56601 w 169032"/>
                <a:gd name="csY28" fmla="*/ 105898 h 158433"/>
                <a:gd name="csX29" fmla="*/ 99223 w 169032"/>
                <a:gd name="csY29" fmla="*/ 85326 h 158433"/>
                <a:gd name="csX30" fmla="*/ 105474 w 169032"/>
                <a:gd name="csY30" fmla="*/ 98283 h 158433"/>
                <a:gd name="csX31" fmla="*/ 65959 w 169032"/>
                <a:gd name="csY31" fmla="*/ 117339 h 158433"/>
                <a:gd name="csX32" fmla="*/ 88160 w 169032"/>
                <a:gd name="csY32" fmla="*/ 128667 h 158433"/>
                <a:gd name="csX33" fmla="*/ 112520 w 169032"/>
                <a:gd name="csY33" fmla="*/ 124916 h 158433"/>
                <a:gd name="csX34" fmla="*/ 132297 w 169032"/>
                <a:gd name="csY34" fmla="*/ 107375 h 15843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Lst>
              <a:rect l="l" t="t" r="r" b="b"/>
              <a:pathLst>
                <a:path w="169032" h="158433">
                  <a:moveTo>
                    <a:pt x="132297" y="107375"/>
                  </a:moveTo>
                  <a:cubicBezTo>
                    <a:pt x="136578" y="99988"/>
                    <a:pt x="138396" y="91842"/>
                    <a:pt x="137828" y="82901"/>
                  </a:cubicBezTo>
                  <a:lnTo>
                    <a:pt x="167114" y="68770"/>
                  </a:lnTo>
                  <a:cubicBezTo>
                    <a:pt x="170826" y="85856"/>
                    <a:pt x="169160" y="101617"/>
                    <a:pt x="162037" y="116013"/>
                  </a:cubicBezTo>
                  <a:cubicBezTo>
                    <a:pt x="154952" y="130410"/>
                    <a:pt x="142753" y="141775"/>
                    <a:pt x="125439" y="150148"/>
                  </a:cubicBezTo>
                  <a:cubicBezTo>
                    <a:pt x="108921" y="158104"/>
                    <a:pt x="92782" y="160339"/>
                    <a:pt x="76946" y="156816"/>
                  </a:cubicBezTo>
                  <a:cubicBezTo>
                    <a:pt x="61110" y="153293"/>
                    <a:pt x="47660" y="144882"/>
                    <a:pt x="36522" y="131508"/>
                  </a:cubicBezTo>
                  <a:lnTo>
                    <a:pt x="19625" y="139654"/>
                  </a:lnTo>
                  <a:lnTo>
                    <a:pt x="13374" y="126697"/>
                  </a:lnTo>
                  <a:lnTo>
                    <a:pt x="28301" y="119499"/>
                  </a:lnTo>
                  <a:cubicBezTo>
                    <a:pt x="26406" y="116240"/>
                    <a:pt x="25042" y="113740"/>
                    <a:pt x="24209" y="112035"/>
                  </a:cubicBezTo>
                  <a:cubicBezTo>
                    <a:pt x="22694" y="108891"/>
                    <a:pt x="21671" y="106580"/>
                    <a:pt x="21102" y="105064"/>
                  </a:cubicBezTo>
                  <a:lnTo>
                    <a:pt x="6365" y="112187"/>
                  </a:lnTo>
                  <a:lnTo>
                    <a:pt x="0" y="99002"/>
                  </a:lnTo>
                  <a:lnTo>
                    <a:pt x="16708" y="90933"/>
                  </a:lnTo>
                  <a:cubicBezTo>
                    <a:pt x="12843" y="73581"/>
                    <a:pt x="14510" y="57556"/>
                    <a:pt x="21633" y="42894"/>
                  </a:cubicBezTo>
                  <a:cubicBezTo>
                    <a:pt x="28755" y="28232"/>
                    <a:pt x="40651" y="16866"/>
                    <a:pt x="57283" y="8873"/>
                  </a:cubicBezTo>
                  <a:cubicBezTo>
                    <a:pt x="74559" y="538"/>
                    <a:pt x="91077" y="-1925"/>
                    <a:pt x="106762" y="1485"/>
                  </a:cubicBezTo>
                  <a:cubicBezTo>
                    <a:pt x="122446" y="4895"/>
                    <a:pt x="135820" y="13381"/>
                    <a:pt x="146883" y="26944"/>
                  </a:cubicBezTo>
                  <a:lnTo>
                    <a:pt x="117597" y="41075"/>
                  </a:lnTo>
                  <a:cubicBezTo>
                    <a:pt x="110967" y="35052"/>
                    <a:pt x="103466" y="31415"/>
                    <a:pt x="95017" y="30164"/>
                  </a:cubicBezTo>
                  <a:cubicBezTo>
                    <a:pt x="86569" y="28914"/>
                    <a:pt x="77893" y="30430"/>
                    <a:pt x="68990" y="34711"/>
                  </a:cubicBezTo>
                  <a:cubicBezTo>
                    <a:pt x="60882" y="38613"/>
                    <a:pt x="54783" y="44258"/>
                    <a:pt x="50729" y="51608"/>
                  </a:cubicBezTo>
                  <a:cubicBezTo>
                    <a:pt x="46675" y="58957"/>
                    <a:pt x="45160" y="67330"/>
                    <a:pt x="46145" y="76726"/>
                  </a:cubicBezTo>
                  <a:lnTo>
                    <a:pt x="85849" y="57594"/>
                  </a:lnTo>
                  <a:lnTo>
                    <a:pt x="92214" y="70778"/>
                  </a:lnTo>
                  <a:lnTo>
                    <a:pt x="49592" y="91350"/>
                  </a:lnTo>
                  <a:cubicBezTo>
                    <a:pt x="50729" y="94343"/>
                    <a:pt x="51676" y="96729"/>
                    <a:pt x="52510" y="98434"/>
                  </a:cubicBezTo>
                  <a:cubicBezTo>
                    <a:pt x="53343" y="100139"/>
                    <a:pt x="54707" y="102640"/>
                    <a:pt x="56601" y="105898"/>
                  </a:cubicBezTo>
                  <a:lnTo>
                    <a:pt x="99223" y="85326"/>
                  </a:lnTo>
                  <a:lnTo>
                    <a:pt x="105474" y="98283"/>
                  </a:lnTo>
                  <a:lnTo>
                    <a:pt x="65959" y="117339"/>
                  </a:lnTo>
                  <a:cubicBezTo>
                    <a:pt x="72513" y="123552"/>
                    <a:pt x="79901" y="127341"/>
                    <a:pt x="88160" y="128667"/>
                  </a:cubicBezTo>
                  <a:cubicBezTo>
                    <a:pt x="96419" y="130031"/>
                    <a:pt x="104527" y="128781"/>
                    <a:pt x="112520" y="124916"/>
                  </a:cubicBezTo>
                  <a:cubicBezTo>
                    <a:pt x="121424" y="120635"/>
                    <a:pt x="128016" y="114763"/>
                    <a:pt x="132297" y="107375"/>
                  </a:cubicBezTo>
                  <a:close/>
                </a:path>
              </a:pathLst>
            </a:custGeom>
            <a:solidFill>
              <a:srgbClr val="FAFAFA"/>
            </a:solidFill>
            <a:ln w="3767" cap="flat">
              <a:noFill/>
              <a:prstDash val="solid"/>
              <a:miter/>
            </a:ln>
          </p:spPr>
          <p:txBody>
            <a:bodyPr/>
            <a:lstStyle/>
            <a:p>
              <a:endParaRPr lang="nl-NL"/>
            </a:p>
          </p:txBody>
        </p:sp>
      </p:grpSp>
    </p:spTree>
    <p:extLst>
      <p:ext uri="{BB962C8B-B14F-4D97-AF65-F5344CB8AC3E}">
        <p14:creationId xmlns:p14="http://schemas.microsoft.com/office/powerpoint/2010/main" val="2993327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1000"/>
                                        <p:tgtEl>
                                          <p:spTgt spid="68"/>
                                        </p:tgtEl>
                                      </p:cBhvr>
                                    </p:animEffect>
                                    <p:anim calcmode="lin" valueType="num">
                                      <p:cBhvr>
                                        <p:cTn id="8" dur="1000" fill="hold"/>
                                        <p:tgtEl>
                                          <p:spTgt spid="68"/>
                                        </p:tgtEl>
                                        <p:attrNameLst>
                                          <p:attrName>ppt_x</p:attrName>
                                        </p:attrNameLst>
                                      </p:cBhvr>
                                      <p:tavLst>
                                        <p:tav tm="0">
                                          <p:val>
                                            <p:strVal val="#ppt_x"/>
                                          </p:val>
                                        </p:tav>
                                        <p:tav tm="100000">
                                          <p:val>
                                            <p:strVal val="#ppt_x"/>
                                          </p:val>
                                        </p:tav>
                                      </p:tavLst>
                                    </p:anim>
                                    <p:anim calcmode="lin" valueType="num">
                                      <p:cBhvr>
                                        <p:cTn id="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anim calcmode="lin" valueType="num">
                                      <p:cBhvr>
                                        <p:cTn id="22" dur="1000" fill="hold"/>
                                        <p:tgtEl>
                                          <p:spTgt spid="39"/>
                                        </p:tgtEl>
                                        <p:attrNameLst>
                                          <p:attrName>ppt_x</p:attrName>
                                        </p:attrNameLst>
                                      </p:cBhvr>
                                      <p:tavLst>
                                        <p:tav tm="0">
                                          <p:val>
                                            <p:strVal val="#ppt_x"/>
                                          </p:val>
                                        </p:tav>
                                        <p:tav tm="100000">
                                          <p:val>
                                            <p:strVal val="#ppt_x"/>
                                          </p:val>
                                        </p:tav>
                                      </p:tavLst>
                                    </p:anim>
                                    <p:anim calcmode="lin" valueType="num">
                                      <p:cBhvr>
                                        <p:cTn id="2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1000"/>
                                        <p:tgtEl>
                                          <p:spTgt spid="30"/>
                                        </p:tgtEl>
                                      </p:cBhvr>
                                    </p:animEffect>
                                    <p:anim calcmode="lin" valueType="num">
                                      <p:cBhvr>
                                        <p:cTn id="29" dur="1000" fill="hold"/>
                                        <p:tgtEl>
                                          <p:spTgt spid="30"/>
                                        </p:tgtEl>
                                        <p:attrNameLst>
                                          <p:attrName>ppt_x</p:attrName>
                                        </p:attrNameLst>
                                      </p:cBhvr>
                                      <p:tavLst>
                                        <p:tav tm="0">
                                          <p:val>
                                            <p:strVal val="#ppt_x"/>
                                          </p:val>
                                        </p:tav>
                                        <p:tav tm="100000">
                                          <p:val>
                                            <p:strVal val="#ppt_x"/>
                                          </p:val>
                                        </p:tav>
                                      </p:tavLst>
                                    </p:anim>
                                    <p:anim calcmode="lin" valueType="num">
                                      <p:cBhvr>
                                        <p:cTn id="30"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fgeronde rechthoek 1">
            <a:extLst>
              <a:ext uri="{FF2B5EF4-FFF2-40B4-BE49-F238E27FC236}">
                <a16:creationId xmlns:a16="http://schemas.microsoft.com/office/drawing/2014/main" id="{69C26D08-98A6-A2D6-0ABE-582D812D812C}"/>
              </a:ext>
            </a:extLst>
          </p:cNvPr>
          <p:cNvSpPr/>
          <p:nvPr/>
        </p:nvSpPr>
        <p:spPr>
          <a:xfrm>
            <a:off x="569914" y="1773238"/>
            <a:ext cx="5272086" cy="4319587"/>
          </a:xfrm>
          <a:prstGeom prst="roundRect">
            <a:avLst>
              <a:gd name="adj" fmla="val 5866"/>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800" b="1" i="0" u="none" strike="noStrike" kern="1200" cap="none" spc="0" normalizeH="0" baseline="0" noProof="0">
                <a:ln>
                  <a:noFill/>
                </a:ln>
                <a:solidFill>
                  <a:srgbClr val="05286B"/>
                </a:solidFill>
                <a:effectLst/>
                <a:uLnTx/>
                <a:uFillTx/>
                <a:latin typeface="Open Sans"/>
                <a:ea typeface="+mn-ea"/>
                <a:cs typeface="+mn-cs"/>
              </a:rPr>
              <a:t>Huidige situatie + klantwensen</a:t>
            </a:r>
            <a:br>
              <a:rPr kumimoji="0" lang="nl-NL" sz="1800" b="0" i="0" u="none" strike="noStrike" kern="1200" cap="none" spc="0" normalizeH="0" baseline="0" noProof="0">
                <a:ln>
                  <a:noFill/>
                </a:ln>
                <a:solidFill>
                  <a:srgbClr val="05286B"/>
                </a:solidFill>
                <a:effectLst/>
                <a:uLnTx/>
                <a:uFillTx/>
                <a:latin typeface="Open Sans"/>
                <a:ea typeface="+mn-ea"/>
                <a:cs typeface="+mn-cs"/>
              </a:rPr>
            </a:br>
            <a:endParaRPr kumimoji="0" lang="nl-NL" sz="1800" b="1" i="0" u="none" strike="noStrike" kern="1200" cap="none" spc="0" normalizeH="0" baseline="0" noProof="0">
              <a:ln>
                <a:noFill/>
              </a:ln>
              <a:solidFill>
                <a:srgbClr val="05286B"/>
              </a:solidFill>
              <a:effectLst/>
              <a:uLnTx/>
              <a:uFillTx/>
              <a:latin typeface="Open Sans"/>
              <a:ea typeface="Open Sans"/>
              <a:cs typeface="Open Sans"/>
            </a:endParaRPr>
          </a:p>
        </p:txBody>
      </p:sp>
      <p:sp>
        <p:nvSpPr>
          <p:cNvPr id="15" name="Afgeronde rechthoek 14">
            <a:extLst>
              <a:ext uri="{FF2B5EF4-FFF2-40B4-BE49-F238E27FC236}">
                <a16:creationId xmlns:a16="http://schemas.microsoft.com/office/drawing/2014/main" id="{AC6FBB29-02EB-A7C1-699C-A8DD16C5B794}"/>
              </a:ext>
            </a:extLst>
          </p:cNvPr>
          <p:cNvSpPr/>
          <p:nvPr/>
        </p:nvSpPr>
        <p:spPr>
          <a:xfrm>
            <a:off x="6369052" y="1773238"/>
            <a:ext cx="5272086" cy="4319587"/>
          </a:xfrm>
          <a:prstGeom prst="roundRect">
            <a:avLst>
              <a:gd name="adj" fmla="val 5866"/>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800" b="1" i="0" u="none" strike="noStrike" kern="1200" cap="none" spc="0" normalizeH="0" baseline="0" noProof="0">
                <a:ln>
                  <a:noFill/>
                </a:ln>
                <a:solidFill>
                  <a:srgbClr val="05286B"/>
                </a:solidFill>
                <a:effectLst/>
                <a:uLnTx/>
                <a:uFillTx/>
                <a:latin typeface="Open Sans"/>
                <a:ea typeface="+mn-ea"/>
                <a:cs typeface="+mn-cs"/>
              </a:rPr>
              <a:t>Gewenste s</a:t>
            </a:r>
            <a:r>
              <a:rPr kumimoji="0" lang="nl-NL" sz="2000" b="1" i="0" u="none" strike="noStrike" kern="1200" cap="none" spc="0" normalizeH="0" baseline="0" noProof="0">
                <a:ln>
                  <a:noFill/>
                </a:ln>
                <a:solidFill>
                  <a:srgbClr val="05286B"/>
                </a:solidFill>
                <a:effectLst/>
                <a:uLnTx/>
                <a:uFillTx/>
                <a:latin typeface="Open Sans"/>
                <a:ea typeface="+mn-ea"/>
                <a:cs typeface="+mn-cs"/>
              </a:rPr>
              <a:t>ituatie </a:t>
            </a:r>
          </a:p>
        </p:txBody>
      </p:sp>
      <p:sp>
        <p:nvSpPr>
          <p:cNvPr id="10" name="Tijdelijke aanduiding voor tekst 1">
            <a:extLst>
              <a:ext uri="{FF2B5EF4-FFF2-40B4-BE49-F238E27FC236}">
                <a16:creationId xmlns:a16="http://schemas.microsoft.com/office/drawing/2014/main" id="{82458887-F5AE-717F-8228-522DC4F726F6}"/>
              </a:ext>
            </a:extLst>
          </p:cNvPr>
          <p:cNvSpPr>
            <a:spLocks noGrp="1"/>
          </p:cNvSpPr>
          <p:nvPr>
            <p:ph type="body" sz="quarter" idx="13"/>
          </p:nvPr>
        </p:nvSpPr>
        <p:spPr/>
        <p:txBody>
          <a:bodyPr lIns="91440" tIns="45720" rIns="91440" bIns="45720" anchor="t">
            <a:noAutofit/>
          </a:bodyPr>
          <a:lstStyle/>
          <a:p>
            <a:pPr>
              <a:lnSpc>
                <a:spcPct val="100000"/>
              </a:lnSpc>
              <a:spcBef>
                <a:spcPts val="0"/>
              </a:spcBef>
            </a:pPr>
            <a:r>
              <a:rPr lang="nl-NL">
                <a:latin typeface="Poppins"/>
                <a:ea typeface="Open Sans"/>
                <a:cs typeface="Poppins"/>
              </a:rPr>
              <a:t>Klantcase </a:t>
            </a:r>
          </a:p>
          <a:p>
            <a:pPr>
              <a:lnSpc>
                <a:spcPct val="100000"/>
              </a:lnSpc>
              <a:spcBef>
                <a:spcPts val="0"/>
              </a:spcBef>
            </a:pPr>
            <a:r>
              <a:rPr lang="nl-NL" sz="2000" b="0">
                <a:latin typeface="Open Sans"/>
                <a:ea typeface="Open Sans"/>
                <a:cs typeface="Open Sans"/>
              </a:rPr>
              <a:t>Starten vanuit de meetdata en toekomstplannen</a:t>
            </a:r>
          </a:p>
        </p:txBody>
      </p:sp>
      <p:grpSp>
        <p:nvGrpSpPr>
          <p:cNvPr id="63" name="Groep 62">
            <a:extLst>
              <a:ext uri="{FF2B5EF4-FFF2-40B4-BE49-F238E27FC236}">
                <a16:creationId xmlns:a16="http://schemas.microsoft.com/office/drawing/2014/main" id="{BDD3DA9B-3F04-AA85-D2C2-278B56A360E0}"/>
              </a:ext>
            </a:extLst>
          </p:cNvPr>
          <p:cNvGrpSpPr/>
          <p:nvPr/>
        </p:nvGrpSpPr>
        <p:grpSpPr>
          <a:xfrm>
            <a:off x="664905" y="2938020"/>
            <a:ext cx="4879102" cy="3098958"/>
            <a:chOff x="664905" y="2938020"/>
            <a:chExt cx="4879102" cy="3098958"/>
          </a:xfrm>
        </p:grpSpPr>
        <p:sp>
          <p:nvSpPr>
            <p:cNvPr id="29" name="Tekstvak 28">
              <a:extLst>
                <a:ext uri="{FF2B5EF4-FFF2-40B4-BE49-F238E27FC236}">
                  <a16:creationId xmlns:a16="http://schemas.microsoft.com/office/drawing/2014/main" id="{59ABE10E-4B75-8A8B-F531-96206F84F61C}"/>
                </a:ext>
              </a:extLst>
            </p:cNvPr>
            <p:cNvSpPr txBox="1"/>
            <p:nvPr/>
          </p:nvSpPr>
          <p:spPr>
            <a:xfrm>
              <a:off x="784886" y="2938020"/>
              <a:ext cx="1587641" cy="184666"/>
            </a:xfrm>
            <a:prstGeom prst="rect">
              <a:avLst/>
            </a:prstGeom>
            <a:noFill/>
          </p:spPr>
          <p:txBody>
            <a:bodyPr wrap="none" lIns="0" tIns="0" rIns="0" bIns="0" rtlCol="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00B0B2"/>
                  </a:solidFill>
                  <a:effectLst/>
                  <a:uLnTx/>
                  <a:uFillTx/>
                  <a:latin typeface="Open Sans"/>
                  <a:ea typeface="+mn-ea"/>
                  <a:cs typeface="+mn-cs"/>
                </a:rPr>
                <a:t>Gecontracteerd vermogen</a:t>
              </a:r>
              <a:endParaRPr kumimoji="0" lang="nl-NL" sz="1800" b="0" i="0" u="none" strike="noStrike" kern="1200" cap="none" spc="0" normalizeH="0" baseline="0" noProof="0">
                <a:ln>
                  <a:noFill/>
                </a:ln>
                <a:solidFill>
                  <a:srgbClr val="00B0B2"/>
                </a:solidFill>
                <a:effectLst/>
                <a:uLnTx/>
                <a:uFillTx/>
                <a:latin typeface="Open Sans"/>
                <a:ea typeface="+mn-ea"/>
                <a:cs typeface="+mn-cs"/>
              </a:endParaRPr>
            </a:p>
          </p:txBody>
        </p:sp>
        <p:sp>
          <p:nvSpPr>
            <p:cNvPr id="35" name="Vrije vorm 34">
              <a:extLst>
                <a:ext uri="{FF2B5EF4-FFF2-40B4-BE49-F238E27FC236}">
                  <a16:creationId xmlns:a16="http://schemas.microsoft.com/office/drawing/2014/main" id="{A179852B-AD85-1FD2-017F-C2A80F5E68F0}"/>
                </a:ext>
              </a:extLst>
            </p:cNvPr>
            <p:cNvSpPr/>
            <p:nvPr/>
          </p:nvSpPr>
          <p:spPr>
            <a:xfrm>
              <a:off x="1755129" y="3627264"/>
              <a:ext cx="182013" cy="251352"/>
            </a:xfrm>
            <a:custGeom>
              <a:avLst/>
              <a:gdLst>
                <a:gd name="csX0" fmla="*/ 0 w 182013"/>
                <a:gd name="csY0" fmla="*/ 247018 h 251352"/>
                <a:gd name="csX1" fmla="*/ 52004 w 182013"/>
                <a:gd name="csY1" fmla="*/ 43337 h 251352"/>
                <a:gd name="csX2" fmla="*/ 95340 w 182013"/>
                <a:gd name="csY2" fmla="*/ 0 h 251352"/>
                <a:gd name="csX3" fmla="*/ 147344 w 182013"/>
                <a:gd name="csY3" fmla="*/ 95341 h 251352"/>
                <a:gd name="csX4" fmla="*/ 173346 w 182013"/>
                <a:gd name="csY4" fmla="*/ 208016 h 251352"/>
                <a:gd name="csX5" fmla="*/ 182013 w 182013"/>
                <a:gd name="csY5" fmla="*/ 251352 h 251352"/>
                <a:gd name="csX6" fmla="*/ 0 w 182013"/>
                <a:gd name="csY6" fmla="*/ 247018 h 251352"/>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182013" h="251352">
                  <a:moveTo>
                    <a:pt x="0" y="247018"/>
                  </a:moveTo>
                  <a:lnTo>
                    <a:pt x="52004" y="43337"/>
                  </a:lnTo>
                  <a:lnTo>
                    <a:pt x="95340" y="0"/>
                  </a:lnTo>
                  <a:lnTo>
                    <a:pt x="147344" y="95341"/>
                  </a:lnTo>
                  <a:lnTo>
                    <a:pt x="173346" y="208016"/>
                  </a:lnTo>
                  <a:lnTo>
                    <a:pt x="182013" y="251352"/>
                  </a:lnTo>
                  <a:lnTo>
                    <a:pt x="0" y="247018"/>
                  </a:lnTo>
                  <a:close/>
                </a:path>
              </a:pathLst>
            </a:custGeom>
            <a:solidFill>
              <a:schemeClr val="accent1">
                <a:alpha val="98413"/>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6" name="Vrije vorm 35">
              <a:extLst>
                <a:ext uri="{FF2B5EF4-FFF2-40B4-BE49-F238E27FC236}">
                  <a16:creationId xmlns:a16="http://schemas.microsoft.com/office/drawing/2014/main" id="{E3B6AA04-A956-3AA9-584E-A2A0D6A30FDB}"/>
                </a:ext>
              </a:extLst>
            </p:cNvPr>
            <p:cNvSpPr/>
            <p:nvPr/>
          </p:nvSpPr>
          <p:spPr>
            <a:xfrm>
              <a:off x="2452783" y="3488587"/>
              <a:ext cx="238372" cy="387441"/>
            </a:xfrm>
            <a:custGeom>
              <a:avLst/>
              <a:gdLst>
                <a:gd name="csX0" fmla="*/ 0 w 234018"/>
                <a:gd name="csY0" fmla="*/ 372694 h 390028"/>
                <a:gd name="csX1" fmla="*/ 47671 w 234018"/>
                <a:gd name="csY1" fmla="*/ 121342 h 390028"/>
                <a:gd name="csX2" fmla="*/ 99674 w 234018"/>
                <a:gd name="csY2" fmla="*/ 8667 h 390028"/>
                <a:gd name="csX3" fmla="*/ 121343 w 234018"/>
                <a:gd name="csY3" fmla="*/ 0 h 390028"/>
                <a:gd name="csX4" fmla="*/ 164679 w 234018"/>
                <a:gd name="csY4" fmla="*/ 95340 h 390028"/>
                <a:gd name="csX5" fmla="*/ 212349 w 234018"/>
                <a:gd name="csY5" fmla="*/ 294688 h 390028"/>
                <a:gd name="csX6" fmla="*/ 234018 w 234018"/>
                <a:gd name="csY6" fmla="*/ 390028 h 390028"/>
                <a:gd name="csX7" fmla="*/ 0 w 234018"/>
                <a:gd name="csY7" fmla="*/ 372694 h 390028"/>
                <a:gd name="csX0" fmla="*/ 0 w 247081"/>
                <a:gd name="csY0" fmla="*/ 385699 h 390028"/>
                <a:gd name="csX1" fmla="*/ 60734 w 247081"/>
                <a:gd name="csY1" fmla="*/ 121342 h 390028"/>
                <a:gd name="csX2" fmla="*/ 112737 w 247081"/>
                <a:gd name="csY2" fmla="*/ 8667 h 390028"/>
                <a:gd name="csX3" fmla="*/ 134406 w 247081"/>
                <a:gd name="csY3" fmla="*/ 0 h 390028"/>
                <a:gd name="csX4" fmla="*/ 177742 w 247081"/>
                <a:gd name="csY4" fmla="*/ 95340 h 390028"/>
                <a:gd name="csX5" fmla="*/ 225412 w 247081"/>
                <a:gd name="csY5" fmla="*/ 294688 h 390028"/>
                <a:gd name="csX6" fmla="*/ 247081 w 247081"/>
                <a:gd name="csY6" fmla="*/ 390028 h 390028"/>
                <a:gd name="csX7" fmla="*/ 0 w 247081"/>
                <a:gd name="csY7" fmla="*/ 385699 h 390028"/>
                <a:gd name="csX0" fmla="*/ 0 w 238372"/>
                <a:gd name="csY0" fmla="*/ 385699 h 385699"/>
                <a:gd name="csX1" fmla="*/ 60734 w 238372"/>
                <a:gd name="csY1" fmla="*/ 121342 h 385699"/>
                <a:gd name="csX2" fmla="*/ 112737 w 238372"/>
                <a:gd name="csY2" fmla="*/ 8667 h 385699"/>
                <a:gd name="csX3" fmla="*/ 134406 w 238372"/>
                <a:gd name="csY3" fmla="*/ 0 h 385699"/>
                <a:gd name="csX4" fmla="*/ 177742 w 238372"/>
                <a:gd name="csY4" fmla="*/ 95340 h 385699"/>
                <a:gd name="csX5" fmla="*/ 225412 w 238372"/>
                <a:gd name="csY5" fmla="*/ 294688 h 385699"/>
                <a:gd name="csX6" fmla="*/ 238372 w 238372"/>
                <a:gd name="csY6" fmla="*/ 381359 h 385699"/>
                <a:gd name="csX7" fmla="*/ 0 w 238372"/>
                <a:gd name="csY7" fmla="*/ 385699 h 3856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238372" h="385699">
                  <a:moveTo>
                    <a:pt x="0" y="385699"/>
                  </a:moveTo>
                  <a:lnTo>
                    <a:pt x="60734" y="121342"/>
                  </a:lnTo>
                  <a:lnTo>
                    <a:pt x="112737" y="8667"/>
                  </a:lnTo>
                  <a:lnTo>
                    <a:pt x="134406" y="0"/>
                  </a:lnTo>
                  <a:lnTo>
                    <a:pt x="177742" y="95340"/>
                  </a:lnTo>
                  <a:lnTo>
                    <a:pt x="225412" y="294688"/>
                  </a:lnTo>
                  <a:lnTo>
                    <a:pt x="238372" y="381359"/>
                  </a:lnTo>
                  <a:lnTo>
                    <a:pt x="0" y="385699"/>
                  </a:lnTo>
                  <a:close/>
                </a:path>
              </a:pathLst>
            </a:custGeom>
            <a:solidFill>
              <a:schemeClr val="accent1">
                <a:alpha val="98413"/>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7" name="Vrije vorm 36">
              <a:extLst>
                <a:ext uri="{FF2B5EF4-FFF2-40B4-BE49-F238E27FC236}">
                  <a16:creationId xmlns:a16="http://schemas.microsoft.com/office/drawing/2014/main" id="{4F74DC91-AB6B-1574-2FEB-436A89E66286}"/>
                </a:ext>
              </a:extLst>
            </p:cNvPr>
            <p:cNvSpPr/>
            <p:nvPr/>
          </p:nvSpPr>
          <p:spPr>
            <a:xfrm>
              <a:off x="3254572" y="3679268"/>
              <a:ext cx="151677" cy="203682"/>
            </a:xfrm>
            <a:custGeom>
              <a:avLst/>
              <a:gdLst>
                <a:gd name="csX0" fmla="*/ 0 w 151677"/>
                <a:gd name="csY0" fmla="*/ 186347 h 203682"/>
                <a:gd name="csX1" fmla="*/ 30335 w 151677"/>
                <a:gd name="csY1" fmla="*/ 43337 h 203682"/>
                <a:gd name="csX2" fmla="*/ 82339 w 151677"/>
                <a:gd name="csY2" fmla="*/ 0 h 203682"/>
                <a:gd name="csX3" fmla="*/ 130009 w 151677"/>
                <a:gd name="csY3" fmla="*/ 99674 h 203682"/>
                <a:gd name="csX4" fmla="*/ 151677 w 151677"/>
                <a:gd name="csY4" fmla="*/ 203682 h 203682"/>
                <a:gd name="csX5" fmla="*/ 0 w 151677"/>
                <a:gd name="csY5" fmla="*/ 186347 h 203682"/>
              </a:gdLst>
              <a:ahLst/>
              <a:cxnLst>
                <a:cxn ang="0">
                  <a:pos x="csX0" y="csY0"/>
                </a:cxn>
                <a:cxn ang="0">
                  <a:pos x="csX1" y="csY1"/>
                </a:cxn>
                <a:cxn ang="0">
                  <a:pos x="csX2" y="csY2"/>
                </a:cxn>
                <a:cxn ang="0">
                  <a:pos x="csX3" y="csY3"/>
                </a:cxn>
                <a:cxn ang="0">
                  <a:pos x="csX4" y="csY4"/>
                </a:cxn>
                <a:cxn ang="0">
                  <a:pos x="csX5" y="csY5"/>
                </a:cxn>
              </a:cxnLst>
              <a:rect l="l" t="t" r="r" b="b"/>
              <a:pathLst>
                <a:path w="151677" h="203682">
                  <a:moveTo>
                    <a:pt x="0" y="186347"/>
                  </a:moveTo>
                  <a:lnTo>
                    <a:pt x="30335" y="43337"/>
                  </a:lnTo>
                  <a:lnTo>
                    <a:pt x="82339" y="0"/>
                  </a:lnTo>
                  <a:lnTo>
                    <a:pt x="130009" y="99674"/>
                  </a:lnTo>
                  <a:lnTo>
                    <a:pt x="151677" y="203682"/>
                  </a:lnTo>
                  <a:lnTo>
                    <a:pt x="0" y="186347"/>
                  </a:lnTo>
                  <a:close/>
                </a:path>
              </a:pathLst>
            </a:custGeom>
            <a:solidFill>
              <a:schemeClr val="accent1">
                <a:alpha val="98413"/>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8" name="Vrije vorm 37">
              <a:extLst>
                <a:ext uri="{FF2B5EF4-FFF2-40B4-BE49-F238E27FC236}">
                  <a16:creationId xmlns:a16="http://schemas.microsoft.com/office/drawing/2014/main" id="{71F4FA7E-EAD9-AE77-CCDA-C2FF096B8FFE}"/>
                </a:ext>
              </a:extLst>
            </p:cNvPr>
            <p:cNvSpPr/>
            <p:nvPr/>
          </p:nvSpPr>
          <p:spPr>
            <a:xfrm>
              <a:off x="3973957" y="3453918"/>
              <a:ext cx="251352" cy="424698"/>
            </a:xfrm>
            <a:custGeom>
              <a:avLst/>
              <a:gdLst>
                <a:gd name="csX0" fmla="*/ 0 w 251352"/>
                <a:gd name="csY0" fmla="*/ 420364 h 424698"/>
                <a:gd name="csX1" fmla="*/ 86673 w 251352"/>
                <a:gd name="csY1" fmla="*/ 43337 h 424698"/>
                <a:gd name="csX2" fmla="*/ 138677 w 251352"/>
                <a:gd name="csY2" fmla="*/ 0 h 424698"/>
                <a:gd name="csX3" fmla="*/ 208016 w 251352"/>
                <a:gd name="csY3" fmla="*/ 156012 h 424698"/>
                <a:gd name="csX4" fmla="*/ 238351 w 251352"/>
                <a:gd name="csY4" fmla="*/ 355360 h 424698"/>
                <a:gd name="csX5" fmla="*/ 251352 w 251352"/>
                <a:gd name="csY5" fmla="*/ 424698 h 424698"/>
                <a:gd name="csX6" fmla="*/ 0 w 251352"/>
                <a:gd name="csY6" fmla="*/ 420364 h 424698"/>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251352" h="424698">
                  <a:moveTo>
                    <a:pt x="0" y="420364"/>
                  </a:moveTo>
                  <a:lnTo>
                    <a:pt x="86673" y="43337"/>
                  </a:lnTo>
                  <a:lnTo>
                    <a:pt x="138677" y="0"/>
                  </a:lnTo>
                  <a:lnTo>
                    <a:pt x="208016" y="156012"/>
                  </a:lnTo>
                  <a:lnTo>
                    <a:pt x="238351" y="355360"/>
                  </a:lnTo>
                  <a:lnTo>
                    <a:pt x="251352" y="424698"/>
                  </a:lnTo>
                  <a:lnTo>
                    <a:pt x="0" y="420364"/>
                  </a:lnTo>
                  <a:close/>
                </a:path>
              </a:pathLst>
            </a:custGeom>
            <a:solidFill>
              <a:schemeClr val="accent1">
                <a:alpha val="98413"/>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39" name="Vrije vorm 38">
              <a:extLst>
                <a:ext uri="{FF2B5EF4-FFF2-40B4-BE49-F238E27FC236}">
                  <a16:creationId xmlns:a16="http://schemas.microsoft.com/office/drawing/2014/main" id="{03DDE041-0543-67B4-2F84-25464E25490B}"/>
                </a:ext>
              </a:extLst>
            </p:cNvPr>
            <p:cNvSpPr/>
            <p:nvPr/>
          </p:nvSpPr>
          <p:spPr>
            <a:xfrm>
              <a:off x="4754014" y="3631598"/>
              <a:ext cx="199348" cy="247018"/>
            </a:xfrm>
            <a:custGeom>
              <a:avLst/>
              <a:gdLst>
                <a:gd name="csX0" fmla="*/ 0 w 199348"/>
                <a:gd name="csY0" fmla="*/ 242684 h 247018"/>
                <a:gd name="csX1" fmla="*/ 39003 w 199348"/>
                <a:gd name="csY1" fmla="*/ 82339 h 247018"/>
                <a:gd name="csX2" fmla="*/ 91007 w 199348"/>
                <a:gd name="csY2" fmla="*/ 0 h 247018"/>
                <a:gd name="csX3" fmla="*/ 156012 w 199348"/>
                <a:gd name="csY3" fmla="*/ 104008 h 247018"/>
                <a:gd name="csX4" fmla="*/ 199348 w 199348"/>
                <a:gd name="csY4" fmla="*/ 247018 h 247018"/>
                <a:gd name="csX5" fmla="*/ 0 w 199348"/>
                <a:gd name="csY5" fmla="*/ 242684 h 247018"/>
              </a:gdLst>
              <a:ahLst/>
              <a:cxnLst>
                <a:cxn ang="0">
                  <a:pos x="csX0" y="csY0"/>
                </a:cxn>
                <a:cxn ang="0">
                  <a:pos x="csX1" y="csY1"/>
                </a:cxn>
                <a:cxn ang="0">
                  <a:pos x="csX2" y="csY2"/>
                </a:cxn>
                <a:cxn ang="0">
                  <a:pos x="csX3" y="csY3"/>
                </a:cxn>
                <a:cxn ang="0">
                  <a:pos x="csX4" y="csY4"/>
                </a:cxn>
                <a:cxn ang="0">
                  <a:pos x="csX5" y="csY5"/>
                </a:cxn>
              </a:cxnLst>
              <a:rect l="l" t="t" r="r" b="b"/>
              <a:pathLst>
                <a:path w="199348" h="247018">
                  <a:moveTo>
                    <a:pt x="0" y="242684"/>
                  </a:moveTo>
                  <a:lnTo>
                    <a:pt x="39003" y="82339"/>
                  </a:lnTo>
                  <a:lnTo>
                    <a:pt x="91007" y="0"/>
                  </a:lnTo>
                  <a:lnTo>
                    <a:pt x="156012" y="104008"/>
                  </a:lnTo>
                  <a:lnTo>
                    <a:pt x="199348" y="247018"/>
                  </a:lnTo>
                  <a:lnTo>
                    <a:pt x="0" y="242684"/>
                  </a:lnTo>
                  <a:close/>
                </a:path>
              </a:pathLst>
            </a:custGeom>
            <a:solidFill>
              <a:schemeClr val="accent1">
                <a:alpha val="98413"/>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sp>
          <p:nvSpPr>
            <p:cNvPr id="21" name="Tekstvak 20">
              <a:extLst>
                <a:ext uri="{FF2B5EF4-FFF2-40B4-BE49-F238E27FC236}">
                  <a16:creationId xmlns:a16="http://schemas.microsoft.com/office/drawing/2014/main" id="{01E00CE4-18C0-E356-DAAA-0B0970661C8D}"/>
                </a:ext>
              </a:extLst>
            </p:cNvPr>
            <p:cNvSpPr txBox="1"/>
            <p:nvPr/>
          </p:nvSpPr>
          <p:spPr>
            <a:xfrm>
              <a:off x="664905" y="3272522"/>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1.200</a:t>
              </a:r>
            </a:p>
          </p:txBody>
        </p:sp>
        <p:sp>
          <p:nvSpPr>
            <p:cNvPr id="22" name="Tekstvak 21">
              <a:extLst>
                <a:ext uri="{FF2B5EF4-FFF2-40B4-BE49-F238E27FC236}">
                  <a16:creationId xmlns:a16="http://schemas.microsoft.com/office/drawing/2014/main" id="{60BB5861-B988-A920-A188-105696DC23ED}"/>
                </a:ext>
              </a:extLst>
            </p:cNvPr>
            <p:cNvSpPr txBox="1"/>
            <p:nvPr/>
          </p:nvSpPr>
          <p:spPr>
            <a:xfrm>
              <a:off x="793146" y="3781606"/>
              <a:ext cx="264495"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05286B"/>
                  </a:solidFill>
                  <a:effectLst/>
                  <a:uLnTx/>
                  <a:uFillTx/>
                  <a:latin typeface="Open Sans"/>
                  <a:ea typeface="+mn-ea"/>
                  <a:cs typeface="+mn-cs"/>
                </a:rPr>
                <a:t>900</a:t>
              </a:r>
            </a:p>
          </p:txBody>
        </p:sp>
        <p:sp>
          <p:nvSpPr>
            <p:cNvPr id="23" name="Tekstvak 22">
              <a:extLst>
                <a:ext uri="{FF2B5EF4-FFF2-40B4-BE49-F238E27FC236}">
                  <a16:creationId xmlns:a16="http://schemas.microsoft.com/office/drawing/2014/main" id="{BAF91C10-84ED-83C4-9054-0C28B2AE759A}"/>
                </a:ext>
              </a:extLst>
            </p:cNvPr>
            <p:cNvSpPr txBox="1"/>
            <p:nvPr/>
          </p:nvSpPr>
          <p:spPr>
            <a:xfrm>
              <a:off x="664905" y="4324548"/>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500</a:t>
              </a:r>
            </a:p>
          </p:txBody>
        </p:sp>
        <p:sp>
          <p:nvSpPr>
            <p:cNvPr id="24" name="Tekstvak 23">
              <a:extLst>
                <a:ext uri="{FF2B5EF4-FFF2-40B4-BE49-F238E27FC236}">
                  <a16:creationId xmlns:a16="http://schemas.microsoft.com/office/drawing/2014/main" id="{6BA5AEA5-9BD2-1645-20AF-165B6ABEFCC5}"/>
                </a:ext>
              </a:extLst>
            </p:cNvPr>
            <p:cNvSpPr txBox="1"/>
            <p:nvPr/>
          </p:nvSpPr>
          <p:spPr>
            <a:xfrm>
              <a:off x="664905" y="4997244"/>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05286B"/>
                  </a:solidFill>
                  <a:effectLst/>
                  <a:uLnTx/>
                  <a:uFillTx/>
                  <a:latin typeface="Open Sans"/>
                  <a:ea typeface="+mn-ea"/>
                  <a:cs typeface="+mn-cs"/>
                </a:rPr>
                <a:t>0</a:t>
              </a:r>
            </a:p>
          </p:txBody>
        </p:sp>
        <p:sp>
          <p:nvSpPr>
            <p:cNvPr id="26" name="Tekstvak 25">
              <a:extLst>
                <a:ext uri="{FF2B5EF4-FFF2-40B4-BE49-F238E27FC236}">
                  <a16:creationId xmlns:a16="http://schemas.microsoft.com/office/drawing/2014/main" id="{155B6060-3F8B-E43E-9679-89A1CEBCBAF5}"/>
                </a:ext>
              </a:extLst>
            </p:cNvPr>
            <p:cNvSpPr txBox="1"/>
            <p:nvPr/>
          </p:nvSpPr>
          <p:spPr>
            <a:xfrm>
              <a:off x="1224517" y="5852312"/>
              <a:ext cx="392736" cy="184666"/>
            </a:xfrm>
            <a:prstGeom prst="rect">
              <a:avLst/>
            </a:prstGeom>
            <a:noFill/>
          </p:spPr>
          <p:txBody>
            <a:bodyPr wrap="non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Jan</a:t>
              </a:r>
            </a:p>
          </p:txBody>
        </p:sp>
        <p:sp>
          <p:nvSpPr>
            <p:cNvPr id="28" name="Tekstvak 27">
              <a:extLst>
                <a:ext uri="{FF2B5EF4-FFF2-40B4-BE49-F238E27FC236}">
                  <a16:creationId xmlns:a16="http://schemas.microsoft.com/office/drawing/2014/main" id="{7B45FA83-B4DC-4C16-18B3-2FDF0AEF107B}"/>
                </a:ext>
              </a:extLst>
            </p:cNvPr>
            <p:cNvSpPr txBox="1"/>
            <p:nvPr/>
          </p:nvSpPr>
          <p:spPr>
            <a:xfrm>
              <a:off x="5048725" y="5836115"/>
              <a:ext cx="392736" cy="184666"/>
            </a:xfrm>
            <a:prstGeom prst="rect">
              <a:avLst/>
            </a:prstGeom>
            <a:noFill/>
          </p:spPr>
          <p:txBody>
            <a:bodyPr wrap="non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Dec </a:t>
              </a:r>
            </a:p>
          </p:txBody>
        </p:sp>
        <p:sp>
          <p:nvSpPr>
            <p:cNvPr id="30" name="Tekstvak 29">
              <a:extLst>
                <a:ext uri="{FF2B5EF4-FFF2-40B4-BE49-F238E27FC236}">
                  <a16:creationId xmlns:a16="http://schemas.microsoft.com/office/drawing/2014/main" id="{0048158E-F389-A103-2E9B-1043CC5AF5F2}"/>
                </a:ext>
              </a:extLst>
            </p:cNvPr>
            <p:cNvSpPr txBox="1"/>
            <p:nvPr/>
          </p:nvSpPr>
          <p:spPr>
            <a:xfrm>
              <a:off x="664905" y="5293206"/>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-160</a:t>
              </a:r>
            </a:p>
          </p:txBody>
        </p:sp>
        <p:sp>
          <p:nvSpPr>
            <p:cNvPr id="31" name="Vrije vorm 30">
              <a:extLst>
                <a:ext uri="{FF2B5EF4-FFF2-40B4-BE49-F238E27FC236}">
                  <a16:creationId xmlns:a16="http://schemas.microsoft.com/office/drawing/2014/main" id="{AE369AFF-26CC-1BF7-F072-282DA13463FA}"/>
                </a:ext>
              </a:extLst>
            </p:cNvPr>
            <p:cNvSpPr/>
            <p:nvPr/>
          </p:nvSpPr>
          <p:spPr>
            <a:xfrm>
              <a:off x="1120690" y="3456829"/>
              <a:ext cx="4423317" cy="2102288"/>
            </a:xfrm>
            <a:custGeom>
              <a:avLst/>
              <a:gdLst>
                <a:gd name="csX0" fmla="*/ 0 w 4423317"/>
                <a:gd name="csY0" fmla="*/ 171008 h 1895972"/>
                <a:gd name="csX1" fmla="*/ 364273 w 4423317"/>
                <a:gd name="csY1" fmla="*/ 1642969 h 1895972"/>
                <a:gd name="csX2" fmla="*/ 728546 w 4423317"/>
                <a:gd name="csY2" fmla="*/ 178443 h 1895972"/>
                <a:gd name="csX3" fmla="*/ 1077951 w 4423317"/>
                <a:gd name="csY3" fmla="*/ 1895730 h 1895972"/>
                <a:gd name="csX4" fmla="*/ 1457093 w 4423317"/>
                <a:gd name="csY4" fmla="*/ 37194 h 1895972"/>
                <a:gd name="csX5" fmla="*/ 1843668 w 4423317"/>
                <a:gd name="csY5" fmla="*/ 1888296 h 1895972"/>
                <a:gd name="csX6" fmla="*/ 2207941 w 4423317"/>
                <a:gd name="csY6" fmla="*/ 223047 h 1895972"/>
                <a:gd name="csX7" fmla="*/ 2549912 w 4423317"/>
                <a:gd name="csY7" fmla="*/ 1858560 h 1895972"/>
                <a:gd name="csX8" fmla="*/ 2981093 w 4423317"/>
                <a:gd name="csY8" fmla="*/ 23 h 1895972"/>
                <a:gd name="csX9" fmla="*/ 3315629 w 4423317"/>
                <a:gd name="csY9" fmla="*/ 1813955 h 1895972"/>
                <a:gd name="csX10" fmla="*/ 3717073 w 4423317"/>
                <a:gd name="csY10" fmla="*/ 178443 h 1895972"/>
                <a:gd name="csX11" fmla="*/ 4073912 w 4423317"/>
                <a:gd name="csY11" fmla="*/ 1516589 h 1895972"/>
                <a:gd name="csX12" fmla="*/ 4423317 w 4423317"/>
                <a:gd name="csY12" fmla="*/ 178443 h 1895972"/>
                <a:gd name="csX0" fmla="*/ 0 w 4423317"/>
                <a:gd name="csY0" fmla="*/ 171008 h 1895972"/>
                <a:gd name="csX1" fmla="*/ 364273 w 4423317"/>
                <a:gd name="csY1" fmla="*/ 1642969 h 1895972"/>
                <a:gd name="csX2" fmla="*/ 728546 w 4423317"/>
                <a:gd name="csY2" fmla="*/ 178443 h 1895972"/>
                <a:gd name="csX3" fmla="*/ 1077951 w 4423317"/>
                <a:gd name="csY3" fmla="*/ 1895730 h 1895972"/>
                <a:gd name="csX4" fmla="*/ 1457093 w 4423317"/>
                <a:gd name="csY4" fmla="*/ 37194 h 1895972"/>
                <a:gd name="csX5" fmla="*/ 1843668 w 4423317"/>
                <a:gd name="csY5" fmla="*/ 1888296 h 1895972"/>
                <a:gd name="csX6" fmla="*/ 2207941 w 4423317"/>
                <a:gd name="csY6" fmla="*/ 223047 h 1895972"/>
                <a:gd name="csX7" fmla="*/ 2549912 w 4423317"/>
                <a:gd name="csY7" fmla="*/ 1858560 h 1895972"/>
                <a:gd name="csX8" fmla="*/ 2981093 w 4423317"/>
                <a:gd name="csY8" fmla="*/ 23 h 1895972"/>
                <a:gd name="csX9" fmla="*/ 3315629 w 4423317"/>
                <a:gd name="csY9" fmla="*/ 1813955 h 1895972"/>
                <a:gd name="csX10" fmla="*/ 3717073 w 4423317"/>
                <a:gd name="csY10" fmla="*/ 178443 h 1895972"/>
                <a:gd name="csX11" fmla="*/ 4140413 w 4423317"/>
                <a:gd name="csY11" fmla="*/ 1508276 h 1895972"/>
                <a:gd name="csX12" fmla="*/ 4423317 w 4423317"/>
                <a:gd name="csY12" fmla="*/ 178443 h 1895972"/>
                <a:gd name="csX0" fmla="*/ 0 w 4423317"/>
                <a:gd name="csY0" fmla="*/ 171017 h 1895981"/>
                <a:gd name="csX1" fmla="*/ 364273 w 4423317"/>
                <a:gd name="csY1" fmla="*/ 1642978 h 1895981"/>
                <a:gd name="csX2" fmla="*/ 728546 w 4423317"/>
                <a:gd name="csY2" fmla="*/ 178452 h 1895981"/>
                <a:gd name="csX3" fmla="*/ 1077951 w 4423317"/>
                <a:gd name="csY3" fmla="*/ 1895739 h 1895981"/>
                <a:gd name="csX4" fmla="*/ 1457093 w 4423317"/>
                <a:gd name="csY4" fmla="*/ 37203 h 1895981"/>
                <a:gd name="csX5" fmla="*/ 1843668 w 4423317"/>
                <a:gd name="csY5" fmla="*/ 1888305 h 1895981"/>
                <a:gd name="csX6" fmla="*/ 2207941 w 4423317"/>
                <a:gd name="csY6" fmla="*/ 223056 h 1895981"/>
                <a:gd name="csX7" fmla="*/ 2549912 w 4423317"/>
                <a:gd name="csY7" fmla="*/ 1858569 h 1895981"/>
                <a:gd name="csX8" fmla="*/ 2981093 w 4423317"/>
                <a:gd name="csY8" fmla="*/ 32 h 1895981"/>
                <a:gd name="csX9" fmla="*/ 3365506 w 4423317"/>
                <a:gd name="csY9" fmla="*/ 1805652 h 1895981"/>
                <a:gd name="csX10" fmla="*/ 3717073 w 4423317"/>
                <a:gd name="csY10" fmla="*/ 178452 h 1895981"/>
                <a:gd name="csX11" fmla="*/ 4140413 w 4423317"/>
                <a:gd name="csY11" fmla="*/ 1508285 h 1895981"/>
                <a:gd name="csX12" fmla="*/ 4423317 w 4423317"/>
                <a:gd name="csY12" fmla="*/ 178452 h 1895981"/>
                <a:gd name="csX0" fmla="*/ 0 w 4423317"/>
                <a:gd name="csY0" fmla="*/ 171033 h 1895997"/>
                <a:gd name="csX1" fmla="*/ 364273 w 4423317"/>
                <a:gd name="csY1" fmla="*/ 1642994 h 1895997"/>
                <a:gd name="csX2" fmla="*/ 728546 w 4423317"/>
                <a:gd name="csY2" fmla="*/ 178468 h 1895997"/>
                <a:gd name="csX3" fmla="*/ 1077951 w 4423317"/>
                <a:gd name="csY3" fmla="*/ 1895755 h 1895997"/>
                <a:gd name="csX4" fmla="*/ 1457093 w 4423317"/>
                <a:gd name="csY4" fmla="*/ 37219 h 1895997"/>
                <a:gd name="csX5" fmla="*/ 1843668 w 4423317"/>
                <a:gd name="csY5" fmla="*/ 1888321 h 1895997"/>
                <a:gd name="csX6" fmla="*/ 2207941 w 4423317"/>
                <a:gd name="csY6" fmla="*/ 223072 h 1895997"/>
                <a:gd name="csX7" fmla="*/ 2566537 w 4423317"/>
                <a:gd name="csY7" fmla="*/ 1742207 h 1895997"/>
                <a:gd name="csX8" fmla="*/ 2981093 w 4423317"/>
                <a:gd name="csY8" fmla="*/ 48 h 1895997"/>
                <a:gd name="csX9" fmla="*/ 3365506 w 4423317"/>
                <a:gd name="csY9" fmla="*/ 1805668 h 1895997"/>
                <a:gd name="csX10" fmla="*/ 3717073 w 4423317"/>
                <a:gd name="csY10" fmla="*/ 178468 h 1895997"/>
                <a:gd name="csX11" fmla="*/ 4140413 w 4423317"/>
                <a:gd name="csY11" fmla="*/ 1508301 h 1895997"/>
                <a:gd name="csX12" fmla="*/ 4423317 w 4423317"/>
                <a:gd name="csY12" fmla="*/ 178468 h 1895997"/>
                <a:gd name="csX0" fmla="*/ 0 w 4423317"/>
                <a:gd name="csY0" fmla="*/ 171033 h 1895997"/>
                <a:gd name="csX1" fmla="*/ 314397 w 4423317"/>
                <a:gd name="csY1" fmla="*/ 1659619 h 1895997"/>
                <a:gd name="csX2" fmla="*/ 728546 w 4423317"/>
                <a:gd name="csY2" fmla="*/ 178468 h 1895997"/>
                <a:gd name="csX3" fmla="*/ 1077951 w 4423317"/>
                <a:gd name="csY3" fmla="*/ 1895755 h 1895997"/>
                <a:gd name="csX4" fmla="*/ 1457093 w 4423317"/>
                <a:gd name="csY4" fmla="*/ 37219 h 1895997"/>
                <a:gd name="csX5" fmla="*/ 1843668 w 4423317"/>
                <a:gd name="csY5" fmla="*/ 1888321 h 1895997"/>
                <a:gd name="csX6" fmla="*/ 2207941 w 4423317"/>
                <a:gd name="csY6" fmla="*/ 223072 h 1895997"/>
                <a:gd name="csX7" fmla="*/ 2566537 w 4423317"/>
                <a:gd name="csY7" fmla="*/ 1742207 h 1895997"/>
                <a:gd name="csX8" fmla="*/ 2981093 w 4423317"/>
                <a:gd name="csY8" fmla="*/ 48 h 1895997"/>
                <a:gd name="csX9" fmla="*/ 3365506 w 4423317"/>
                <a:gd name="csY9" fmla="*/ 1805668 h 1895997"/>
                <a:gd name="csX10" fmla="*/ 3717073 w 4423317"/>
                <a:gd name="csY10" fmla="*/ 178468 h 1895997"/>
                <a:gd name="csX11" fmla="*/ 4140413 w 4423317"/>
                <a:gd name="csY11" fmla="*/ 1508301 h 1895997"/>
                <a:gd name="csX12" fmla="*/ 4423317 w 4423317"/>
                <a:gd name="csY12" fmla="*/ 178468 h 1895997"/>
                <a:gd name="csX0" fmla="*/ 0 w 4423317"/>
                <a:gd name="csY0" fmla="*/ 171033 h 1888746"/>
                <a:gd name="csX1" fmla="*/ 314397 w 4423317"/>
                <a:gd name="csY1" fmla="*/ 1659619 h 1888746"/>
                <a:gd name="csX2" fmla="*/ 728546 w 4423317"/>
                <a:gd name="csY2" fmla="*/ 178468 h 1888746"/>
                <a:gd name="csX3" fmla="*/ 1077951 w 4423317"/>
                <a:gd name="csY3" fmla="*/ 1829253 h 1888746"/>
                <a:gd name="csX4" fmla="*/ 1457093 w 4423317"/>
                <a:gd name="csY4" fmla="*/ 37219 h 1888746"/>
                <a:gd name="csX5" fmla="*/ 1843668 w 4423317"/>
                <a:gd name="csY5" fmla="*/ 1888321 h 1888746"/>
                <a:gd name="csX6" fmla="*/ 2207941 w 4423317"/>
                <a:gd name="csY6" fmla="*/ 223072 h 1888746"/>
                <a:gd name="csX7" fmla="*/ 2566537 w 4423317"/>
                <a:gd name="csY7" fmla="*/ 1742207 h 1888746"/>
                <a:gd name="csX8" fmla="*/ 2981093 w 4423317"/>
                <a:gd name="csY8" fmla="*/ 48 h 1888746"/>
                <a:gd name="csX9" fmla="*/ 3365506 w 4423317"/>
                <a:gd name="csY9" fmla="*/ 1805668 h 1888746"/>
                <a:gd name="csX10" fmla="*/ 3717073 w 4423317"/>
                <a:gd name="csY10" fmla="*/ 178468 h 1888746"/>
                <a:gd name="csX11" fmla="*/ 4140413 w 4423317"/>
                <a:gd name="csY11" fmla="*/ 1508301 h 1888746"/>
                <a:gd name="csX12" fmla="*/ 4423317 w 4423317"/>
                <a:gd name="csY12" fmla="*/ 178468 h 18887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423317" h="1888746">
                  <a:moveTo>
                    <a:pt x="0" y="171033"/>
                  </a:moveTo>
                  <a:cubicBezTo>
                    <a:pt x="121424" y="906394"/>
                    <a:pt x="192973" y="1658380"/>
                    <a:pt x="314397" y="1659619"/>
                  </a:cubicBezTo>
                  <a:cubicBezTo>
                    <a:pt x="435821" y="1660858"/>
                    <a:pt x="601287" y="150196"/>
                    <a:pt x="728546" y="178468"/>
                  </a:cubicBezTo>
                  <a:cubicBezTo>
                    <a:pt x="855805" y="206740"/>
                    <a:pt x="956527" y="1852795"/>
                    <a:pt x="1077951" y="1829253"/>
                  </a:cubicBezTo>
                  <a:cubicBezTo>
                    <a:pt x="1199376" y="1805712"/>
                    <a:pt x="1329474" y="27374"/>
                    <a:pt x="1457093" y="37219"/>
                  </a:cubicBezTo>
                  <a:cubicBezTo>
                    <a:pt x="1584712" y="47064"/>
                    <a:pt x="1718527" y="1857346"/>
                    <a:pt x="1843668" y="1888321"/>
                  </a:cubicBezTo>
                  <a:cubicBezTo>
                    <a:pt x="1968809" y="1919297"/>
                    <a:pt x="2087463" y="247424"/>
                    <a:pt x="2207941" y="223072"/>
                  </a:cubicBezTo>
                  <a:cubicBezTo>
                    <a:pt x="2328419" y="198720"/>
                    <a:pt x="2437678" y="1779378"/>
                    <a:pt x="2566537" y="1742207"/>
                  </a:cubicBezTo>
                  <a:cubicBezTo>
                    <a:pt x="2695396" y="1705036"/>
                    <a:pt x="2847932" y="-10529"/>
                    <a:pt x="2981093" y="48"/>
                  </a:cubicBezTo>
                  <a:cubicBezTo>
                    <a:pt x="3114254" y="10625"/>
                    <a:pt x="3242843" y="1775931"/>
                    <a:pt x="3365506" y="1805668"/>
                  </a:cubicBezTo>
                  <a:cubicBezTo>
                    <a:pt x="3488169" y="1835405"/>
                    <a:pt x="3587922" y="228029"/>
                    <a:pt x="3717073" y="178468"/>
                  </a:cubicBezTo>
                  <a:cubicBezTo>
                    <a:pt x="3846224" y="128907"/>
                    <a:pt x="4022706" y="1508301"/>
                    <a:pt x="4140413" y="1508301"/>
                  </a:cubicBezTo>
                  <a:cubicBezTo>
                    <a:pt x="4258120" y="1508301"/>
                    <a:pt x="4307468" y="847541"/>
                    <a:pt x="4423317" y="178468"/>
                  </a:cubicBezTo>
                </a:path>
              </a:pathLst>
            </a:custGeom>
            <a:noFill/>
            <a:ln w="38100" cap="rnd">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cxnSp>
          <p:nvCxnSpPr>
            <p:cNvPr id="33" name="Rechte verbindingslijn 32">
              <a:extLst>
                <a:ext uri="{FF2B5EF4-FFF2-40B4-BE49-F238E27FC236}">
                  <a16:creationId xmlns:a16="http://schemas.microsoft.com/office/drawing/2014/main" id="{D32FD6D0-E8D6-9B09-05D7-B4E144795D48}"/>
                </a:ext>
              </a:extLst>
            </p:cNvPr>
            <p:cNvCxnSpPr>
              <a:cxnSpLocks/>
            </p:cNvCxnSpPr>
            <p:nvPr/>
          </p:nvCxnSpPr>
          <p:spPr>
            <a:xfrm flipH="1">
              <a:off x="1107688" y="3873939"/>
              <a:ext cx="4430751" cy="0"/>
            </a:xfrm>
            <a:prstGeom prst="line">
              <a:avLst/>
            </a:prstGeom>
            <a:ln w="22225" cap="rnd">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 name="Rechte verbindingslijn 33">
              <a:extLst>
                <a:ext uri="{FF2B5EF4-FFF2-40B4-BE49-F238E27FC236}">
                  <a16:creationId xmlns:a16="http://schemas.microsoft.com/office/drawing/2014/main" id="{CAC406B7-D5A3-4929-FE7D-DA2ED22742C1}"/>
                </a:ext>
              </a:extLst>
            </p:cNvPr>
            <p:cNvCxnSpPr/>
            <p:nvPr/>
          </p:nvCxnSpPr>
          <p:spPr>
            <a:xfrm>
              <a:off x="1100254" y="3211551"/>
              <a:ext cx="0" cy="2439898"/>
            </a:xfrm>
            <a:prstGeom prst="line">
              <a:avLst/>
            </a:prstGeom>
            <a:ln w="19050" cap="rnd">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62" name="Groep 61">
            <a:extLst>
              <a:ext uri="{FF2B5EF4-FFF2-40B4-BE49-F238E27FC236}">
                <a16:creationId xmlns:a16="http://schemas.microsoft.com/office/drawing/2014/main" id="{069CA59B-FB6E-509C-5233-4C74843F7295}"/>
              </a:ext>
            </a:extLst>
          </p:cNvPr>
          <p:cNvGrpSpPr/>
          <p:nvPr/>
        </p:nvGrpSpPr>
        <p:grpSpPr>
          <a:xfrm>
            <a:off x="6475502" y="2938020"/>
            <a:ext cx="4873534" cy="3065691"/>
            <a:chOff x="6475502" y="2938020"/>
            <a:chExt cx="4873534" cy="3065691"/>
          </a:xfrm>
        </p:grpSpPr>
        <p:sp>
          <p:nvSpPr>
            <p:cNvPr id="44" name="Tekstvak 43">
              <a:extLst>
                <a:ext uri="{FF2B5EF4-FFF2-40B4-BE49-F238E27FC236}">
                  <a16:creationId xmlns:a16="http://schemas.microsoft.com/office/drawing/2014/main" id="{A4A74D8B-E70B-1D0D-9D05-0A0554B04129}"/>
                </a:ext>
              </a:extLst>
            </p:cNvPr>
            <p:cNvSpPr txBox="1"/>
            <p:nvPr/>
          </p:nvSpPr>
          <p:spPr>
            <a:xfrm>
              <a:off x="6595483" y="2938020"/>
              <a:ext cx="1587641" cy="184666"/>
            </a:xfrm>
            <a:prstGeom prst="rect">
              <a:avLst/>
            </a:prstGeom>
            <a:noFill/>
          </p:spPr>
          <p:txBody>
            <a:bodyPr wrap="none" lIns="0" tIns="0" rIns="0" bIns="0" rtlCol="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00B0B2"/>
                  </a:solidFill>
                  <a:effectLst/>
                  <a:uLnTx/>
                  <a:uFillTx/>
                  <a:latin typeface="Open Sans"/>
                  <a:ea typeface="+mn-ea"/>
                  <a:cs typeface="+mn-cs"/>
                </a:rPr>
                <a:t>Gecontracteerd vermogen</a:t>
              </a:r>
              <a:endParaRPr kumimoji="0" lang="nl-NL" sz="1200" b="0" i="0" u="none" strike="noStrike" kern="1200" cap="none" spc="0" normalizeH="0" baseline="0" noProof="0">
                <a:ln>
                  <a:noFill/>
                </a:ln>
                <a:solidFill>
                  <a:srgbClr val="00B0B2"/>
                </a:solidFill>
                <a:effectLst/>
                <a:uLnTx/>
                <a:uFillTx/>
                <a:latin typeface="Open San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NL" sz="1200" b="1" i="0" u="none" strike="noStrike" kern="1200" cap="none" spc="0" normalizeH="0" baseline="0" noProof="0">
                <a:ln>
                  <a:noFill/>
                </a:ln>
                <a:solidFill>
                  <a:srgbClr val="00B0B2"/>
                </a:solidFill>
                <a:effectLst/>
                <a:uLnTx/>
                <a:uFillTx/>
                <a:latin typeface="Open Sans"/>
                <a:ea typeface="Open Sans"/>
                <a:cs typeface="Open Sans"/>
              </a:endParaRPr>
            </a:p>
          </p:txBody>
        </p:sp>
        <p:sp>
          <p:nvSpPr>
            <p:cNvPr id="50" name="Tekstvak 49">
              <a:extLst>
                <a:ext uri="{FF2B5EF4-FFF2-40B4-BE49-F238E27FC236}">
                  <a16:creationId xmlns:a16="http://schemas.microsoft.com/office/drawing/2014/main" id="{3C2E2EB8-7018-6D03-710C-7E04486E94DA}"/>
                </a:ext>
              </a:extLst>
            </p:cNvPr>
            <p:cNvSpPr txBox="1"/>
            <p:nvPr/>
          </p:nvSpPr>
          <p:spPr>
            <a:xfrm>
              <a:off x="6475502" y="3272522"/>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1.200</a:t>
              </a:r>
            </a:p>
          </p:txBody>
        </p:sp>
        <p:sp>
          <p:nvSpPr>
            <p:cNvPr id="51" name="Tekstvak 50">
              <a:extLst>
                <a:ext uri="{FF2B5EF4-FFF2-40B4-BE49-F238E27FC236}">
                  <a16:creationId xmlns:a16="http://schemas.microsoft.com/office/drawing/2014/main" id="{11A33840-2013-EE38-2064-7EE821B35477}"/>
                </a:ext>
              </a:extLst>
            </p:cNvPr>
            <p:cNvSpPr txBox="1"/>
            <p:nvPr/>
          </p:nvSpPr>
          <p:spPr>
            <a:xfrm>
              <a:off x="6603743" y="3781606"/>
              <a:ext cx="264495"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05286B"/>
                  </a:solidFill>
                  <a:effectLst/>
                  <a:uLnTx/>
                  <a:uFillTx/>
                  <a:latin typeface="Open Sans"/>
                  <a:ea typeface="+mn-ea"/>
                  <a:cs typeface="+mn-cs"/>
                </a:rPr>
                <a:t>900</a:t>
              </a:r>
            </a:p>
          </p:txBody>
        </p:sp>
        <p:sp>
          <p:nvSpPr>
            <p:cNvPr id="52" name="Tekstvak 51">
              <a:extLst>
                <a:ext uri="{FF2B5EF4-FFF2-40B4-BE49-F238E27FC236}">
                  <a16:creationId xmlns:a16="http://schemas.microsoft.com/office/drawing/2014/main" id="{A3E8417C-E450-33E8-276A-5684762D631C}"/>
                </a:ext>
              </a:extLst>
            </p:cNvPr>
            <p:cNvSpPr txBox="1"/>
            <p:nvPr/>
          </p:nvSpPr>
          <p:spPr>
            <a:xfrm>
              <a:off x="6475502" y="4324548"/>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500</a:t>
              </a:r>
            </a:p>
          </p:txBody>
        </p:sp>
        <p:sp>
          <p:nvSpPr>
            <p:cNvPr id="53" name="Tekstvak 52">
              <a:extLst>
                <a:ext uri="{FF2B5EF4-FFF2-40B4-BE49-F238E27FC236}">
                  <a16:creationId xmlns:a16="http://schemas.microsoft.com/office/drawing/2014/main" id="{457FEAB4-E548-AEB5-7887-7EE06F009E11}"/>
                </a:ext>
              </a:extLst>
            </p:cNvPr>
            <p:cNvSpPr txBox="1"/>
            <p:nvPr/>
          </p:nvSpPr>
          <p:spPr>
            <a:xfrm>
              <a:off x="6475502" y="4997244"/>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1" i="0" u="none" strike="noStrike" kern="1200" cap="none" spc="0" normalizeH="0" baseline="0" noProof="0">
                  <a:ln>
                    <a:noFill/>
                  </a:ln>
                  <a:solidFill>
                    <a:srgbClr val="05286B"/>
                  </a:solidFill>
                  <a:effectLst/>
                  <a:uLnTx/>
                  <a:uFillTx/>
                  <a:latin typeface="Open Sans"/>
                  <a:ea typeface="+mn-ea"/>
                  <a:cs typeface="+mn-cs"/>
                </a:rPr>
                <a:t>0</a:t>
              </a:r>
            </a:p>
          </p:txBody>
        </p:sp>
        <p:sp>
          <p:nvSpPr>
            <p:cNvPr id="54" name="Tekstvak 53">
              <a:extLst>
                <a:ext uri="{FF2B5EF4-FFF2-40B4-BE49-F238E27FC236}">
                  <a16:creationId xmlns:a16="http://schemas.microsoft.com/office/drawing/2014/main" id="{E0042C50-8183-D4B1-64F9-874DF380DB20}"/>
                </a:ext>
              </a:extLst>
            </p:cNvPr>
            <p:cNvSpPr txBox="1"/>
            <p:nvPr/>
          </p:nvSpPr>
          <p:spPr>
            <a:xfrm>
              <a:off x="7094600" y="5811590"/>
              <a:ext cx="392736" cy="184666"/>
            </a:xfrm>
            <a:prstGeom prst="rect">
              <a:avLst/>
            </a:prstGeom>
            <a:noFill/>
          </p:spPr>
          <p:txBody>
            <a:bodyPr wrap="non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Jan</a:t>
              </a:r>
            </a:p>
          </p:txBody>
        </p:sp>
        <p:sp>
          <p:nvSpPr>
            <p:cNvPr id="55" name="Tekstvak 54">
              <a:extLst>
                <a:ext uri="{FF2B5EF4-FFF2-40B4-BE49-F238E27FC236}">
                  <a16:creationId xmlns:a16="http://schemas.microsoft.com/office/drawing/2014/main" id="{380D1BDF-51A9-492D-3350-D94C4718BD17}"/>
                </a:ext>
              </a:extLst>
            </p:cNvPr>
            <p:cNvSpPr txBox="1"/>
            <p:nvPr/>
          </p:nvSpPr>
          <p:spPr>
            <a:xfrm>
              <a:off x="10771115" y="5819045"/>
              <a:ext cx="392736" cy="184666"/>
            </a:xfrm>
            <a:prstGeom prst="rect">
              <a:avLst/>
            </a:prstGeom>
            <a:noFill/>
          </p:spPr>
          <p:txBody>
            <a:bodyPr wrap="none" lIns="0" tIns="0" rIns="0" bIns="0" rtlCol="0" anchor="t">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Dec</a:t>
              </a:r>
            </a:p>
          </p:txBody>
        </p:sp>
        <p:sp>
          <p:nvSpPr>
            <p:cNvPr id="56" name="Tekstvak 55">
              <a:extLst>
                <a:ext uri="{FF2B5EF4-FFF2-40B4-BE49-F238E27FC236}">
                  <a16:creationId xmlns:a16="http://schemas.microsoft.com/office/drawing/2014/main" id="{38710A36-6BB4-09AC-0E32-B1752E54610C}"/>
                </a:ext>
              </a:extLst>
            </p:cNvPr>
            <p:cNvSpPr txBox="1"/>
            <p:nvPr/>
          </p:nvSpPr>
          <p:spPr>
            <a:xfrm>
              <a:off x="6475502" y="5292229"/>
              <a:ext cx="392736" cy="184666"/>
            </a:xfrm>
            <a:prstGeom prst="rect">
              <a:avLst/>
            </a:prstGeom>
            <a:noFill/>
          </p:spPr>
          <p:txBody>
            <a:bodyPr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05286B"/>
                  </a:solidFill>
                  <a:effectLst/>
                  <a:uLnTx/>
                  <a:uFillTx/>
                  <a:latin typeface="Open Sans"/>
                  <a:ea typeface="+mn-ea"/>
                  <a:cs typeface="+mn-cs"/>
                </a:rPr>
                <a:t>-160</a:t>
              </a:r>
            </a:p>
          </p:txBody>
        </p:sp>
        <p:cxnSp>
          <p:nvCxnSpPr>
            <p:cNvPr id="58" name="Rechte verbindingslijn 57">
              <a:extLst>
                <a:ext uri="{FF2B5EF4-FFF2-40B4-BE49-F238E27FC236}">
                  <a16:creationId xmlns:a16="http://schemas.microsoft.com/office/drawing/2014/main" id="{C0062EDD-D3E5-F951-32AD-FA059DF38E88}"/>
                </a:ext>
              </a:extLst>
            </p:cNvPr>
            <p:cNvCxnSpPr>
              <a:cxnSpLocks/>
            </p:cNvCxnSpPr>
            <p:nvPr/>
          </p:nvCxnSpPr>
          <p:spPr>
            <a:xfrm flipH="1">
              <a:off x="6918285" y="3873939"/>
              <a:ext cx="4430751" cy="0"/>
            </a:xfrm>
            <a:prstGeom prst="line">
              <a:avLst/>
            </a:prstGeom>
            <a:ln w="22225" cap="rnd">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9" name="Rechte verbindingslijn 58">
              <a:extLst>
                <a:ext uri="{FF2B5EF4-FFF2-40B4-BE49-F238E27FC236}">
                  <a16:creationId xmlns:a16="http://schemas.microsoft.com/office/drawing/2014/main" id="{05B583E7-1902-2AF2-75CB-C8210E9AEA08}"/>
                </a:ext>
              </a:extLst>
            </p:cNvPr>
            <p:cNvCxnSpPr/>
            <p:nvPr/>
          </p:nvCxnSpPr>
          <p:spPr>
            <a:xfrm>
              <a:off x="6910851" y="3211551"/>
              <a:ext cx="0" cy="2439898"/>
            </a:xfrm>
            <a:prstGeom prst="line">
              <a:avLst/>
            </a:prstGeom>
            <a:ln w="19050" cap="rnd">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Vrije vorm 59">
              <a:extLst>
                <a:ext uri="{FF2B5EF4-FFF2-40B4-BE49-F238E27FC236}">
                  <a16:creationId xmlns:a16="http://schemas.microsoft.com/office/drawing/2014/main" id="{EDFFEC49-A9F8-D9F0-32E3-C3BA009B3A13}"/>
                </a:ext>
              </a:extLst>
            </p:cNvPr>
            <p:cNvSpPr/>
            <p:nvPr/>
          </p:nvSpPr>
          <p:spPr>
            <a:xfrm>
              <a:off x="6982691" y="3880377"/>
              <a:ext cx="4330931" cy="1498171"/>
            </a:xfrm>
            <a:custGeom>
              <a:avLst/>
              <a:gdLst>
                <a:gd name="csX0" fmla="*/ 0 w 4330931"/>
                <a:gd name="csY0" fmla="*/ 1666 h 1406543"/>
                <a:gd name="csX1" fmla="*/ 282633 w 4330931"/>
                <a:gd name="csY1" fmla="*/ 1098946 h 1406543"/>
                <a:gd name="csX2" fmla="*/ 656705 w 4330931"/>
                <a:gd name="csY2" fmla="*/ 1666 h 1406543"/>
                <a:gd name="csX3" fmla="*/ 1005840 w 4330931"/>
                <a:gd name="csY3" fmla="*/ 1406517 h 1406543"/>
                <a:gd name="csX4" fmla="*/ 1396538 w 4330931"/>
                <a:gd name="csY4" fmla="*/ 43229 h 1406543"/>
                <a:gd name="csX5" fmla="*/ 1787236 w 4330931"/>
                <a:gd name="csY5" fmla="*/ 1398204 h 1406543"/>
                <a:gd name="csX6" fmla="*/ 2144684 w 4330931"/>
                <a:gd name="csY6" fmla="*/ 9978 h 1406543"/>
                <a:gd name="csX7" fmla="*/ 2485505 w 4330931"/>
                <a:gd name="csY7" fmla="*/ 1207011 h 1406543"/>
                <a:gd name="csX8" fmla="*/ 2892829 w 4330931"/>
                <a:gd name="csY8" fmla="*/ 184546 h 1406543"/>
                <a:gd name="csX9" fmla="*/ 3275214 w 4330931"/>
                <a:gd name="csY9" fmla="*/ 1198698 h 1406543"/>
                <a:gd name="csX10" fmla="*/ 3649287 w 4330931"/>
                <a:gd name="csY10" fmla="*/ 1666 h 1406543"/>
                <a:gd name="csX11" fmla="*/ 4031673 w 4330931"/>
                <a:gd name="csY11" fmla="*/ 1090633 h 1406543"/>
                <a:gd name="csX12" fmla="*/ 4330931 w 4330931"/>
                <a:gd name="csY12" fmla="*/ 1666 h 140654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330931" h="1406543">
                  <a:moveTo>
                    <a:pt x="0" y="1666"/>
                  </a:moveTo>
                  <a:cubicBezTo>
                    <a:pt x="86591" y="550306"/>
                    <a:pt x="173182" y="1098946"/>
                    <a:pt x="282633" y="1098946"/>
                  </a:cubicBezTo>
                  <a:cubicBezTo>
                    <a:pt x="392084" y="1098946"/>
                    <a:pt x="536171" y="-49596"/>
                    <a:pt x="656705" y="1666"/>
                  </a:cubicBezTo>
                  <a:cubicBezTo>
                    <a:pt x="777239" y="52928"/>
                    <a:pt x="882535" y="1399590"/>
                    <a:pt x="1005840" y="1406517"/>
                  </a:cubicBezTo>
                  <a:cubicBezTo>
                    <a:pt x="1129145" y="1413444"/>
                    <a:pt x="1266305" y="44615"/>
                    <a:pt x="1396538" y="43229"/>
                  </a:cubicBezTo>
                  <a:cubicBezTo>
                    <a:pt x="1526771" y="41844"/>
                    <a:pt x="1662545" y="1403746"/>
                    <a:pt x="1787236" y="1398204"/>
                  </a:cubicBezTo>
                  <a:cubicBezTo>
                    <a:pt x="1911927" y="1392662"/>
                    <a:pt x="2028306" y="41843"/>
                    <a:pt x="2144684" y="9978"/>
                  </a:cubicBezTo>
                  <a:cubicBezTo>
                    <a:pt x="2261062" y="-21887"/>
                    <a:pt x="2360814" y="1177916"/>
                    <a:pt x="2485505" y="1207011"/>
                  </a:cubicBezTo>
                  <a:cubicBezTo>
                    <a:pt x="2610196" y="1236106"/>
                    <a:pt x="2761211" y="185932"/>
                    <a:pt x="2892829" y="184546"/>
                  </a:cubicBezTo>
                  <a:cubicBezTo>
                    <a:pt x="3024447" y="183161"/>
                    <a:pt x="3149138" y="1229178"/>
                    <a:pt x="3275214" y="1198698"/>
                  </a:cubicBezTo>
                  <a:cubicBezTo>
                    <a:pt x="3401290" y="1168218"/>
                    <a:pt x="3523211" y="19677"/>
                    <a:pt x="3649287" y="1666"/>
                  </a:cubicBezTo>
                  <a:cubicBezTo>
                    <a:pt x="3775363" y="-16345"/>
                    <a:pt x="3918066" y="1090633"/>
                    <a:pt x="4031673" y="1090633"/>
                  </a:cubicBezTo>
                  <a:cubicBezTo>
                    <a:pt x="4145280" y="1090633"/>
                    <a:pt x="4238105" y="546149"/>
                    <a:pt x="4330931" y="1666"/>
                  </a:cubicBezTo>
                </a:path>
              </a:pathLst>
            </a:custGeom>
            <a:noFill/>
            <a:ln w="38100" cap="rnd">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srgbClr val="05286B"/>
                </a:solidFill>
                <a:effectLst/>
                <a:uLnTx/>
                <a:uFillTx/>
                <a:latin typeface="Open Sans"/>
                <a:ea typeface="+mn-ea"/>
                <a:cs typeface="+mn-cs"/>
              </a:endParaRPr>
            </a:p>
          </p:txBody>
        </p:sp>
      </p:grpSp>
      <p:cxnSp>
        <p:nvCxnSpPr>
          <p:cNvPr id="3" name="Rechte verbindingslijn 2">
            <a:extLst>
              <a:ext uri="{FF2B5EF4-FFF2-40B4-BE49-F238E27FC236}">
                <a16:creationId xmlns:a16="http://schemas.microsoft.com/office/drawing/2014/main" id="{3155CDC8-2982-58B5-E639-71469F8FCA2A}"/>
              </a:ext>
            </a:extLst>
          </p:cNvPr>
          <p:cNvCxnSpPr>
            <a:cxnSpLocks/>
          </p:cNvCxnSpPr>
          <p:nvPr/>
        </p:nvCxnSpPr>
        <p:spPr>
          <a:xfrm flipH="1">
            <a:off x="6918285" y="5378549"/>
            <a:ext cx="4430751" cy="0"/>
          </a:xfrm>
          <a:prstGeom prst="line">
            <a:avLst/>
          </a:prstGeom>
          <a:ln w="22225" cap="rnd">
            <a:solidFill>
              <a:srgbClr val="FFBE00"/>
            </a:solidFill>
          </a:ln>
        </p:spPr>
        <p:style>
          <a:lnRef idx="1">
            <a:schemeClr val="accent1"/>
          </a:lnRef>
          <a:fillRef idx="0">
            <a:schemeClr val="accent1"/>
          </a:fillRef>
          <a:effectRef idx="0">
            <a:schemeClr val="accent1"/>
          </a:effectRef>
          <a:fontRef idx="minor">
            <a:schemeClr val="tx1"/>
          </a:fontRef>
        </p:style>
      </p:cxnSp>
      <p:cxnSp>
        <p:nvCxnSpPr>
          <p:cNvPr id="4" name="Rechte verbindingslijn 3">
            <a:extLst>
              <a:ext uri="{FF2B5EF4-FFF2-40B4-BE49-F238E27FC236}">
                <a16:creationId xmlns:a16="http://schemas.microsoft.com/office/drawing/2014/main" id="{E0AD676B-61E4-DC9B-285C-01BB470E9D66}"/>
              </a:ext>
            </a:extLst>
          </p:cNvPr>
          <p:cNvCxnSpPr>
            <a:cxnSpLocks/>
          </p:cNvCxnSpPr>
          <p:nvPr/>
        </p:nvCxnSpPr>
        <p:spPr>
          <a:xfrm flipH="1">
            <a:off x="1100254" y="5378549"/>
            <a:ext cx="4430751" cy="0"/>
          </a:xfrm>
          <a:prstGeom prst="line">
            <a:avLst/>
          </a:prstGeom>
          <a:ln w="22225" cap="rnd">
            <a:solidFill>
              <a:srgbClr val="FFBE00"/>
            </a:solidFill>
          </a:ln>
        </p:spPr>
        <p:style>
          <a:lnRef idx="1">
            <a:schemeClr val="accent1"/>
          </a:lnRef>
          <a:fillRef idx="0">
            <a:schemeClr val="accent1"/>
          </a:fillRef>
          <a:effectRef idx="0">
            <a:schemeClr val="accent1"/>
          </a:effectRef>
          <a:fontRef idx="minor">
            <a:schemeClr val="tx1"/>
          </a:fontRef>
        </p:style>
      </p:cxnSp>
      <p:sp>
        <p:nvSpPr>
          <p:cNvPr id="5" name="Tekstvak 4">
            <a:extLst>
              <a:ext uri="{FF2B5EF4-FFF2-40B4-BE49-F238E27FC236}">
                <a16:creationId xmlns:a16="http://schemas.microsoft.com/office/drawing/2014/main" id="{4C095BE9-FDFC-90F8-4F28-DC4A77685451}"/>
              </a:ext>
            </a:extLst>
          </p:cNvPr>
          <p:cNvSpPr txBox="1"/>
          <p:nvPr/>
        </p:nvSpPr>
        <p:spPr>
          <a:xfrm>
            <a:off x="1224517" y="5621302"/>
            <a:ext cx="1587641" cy="184666"/>
          </a:xfrm>
          <a:prstGeom prst="rect">
            <a:avLst/>
          </a:prstGeom>
          <a:noFill/>
        </p:spPr>
        <p:txBody>
          <a:bodyPr wrap="none" lIns="0" tIns="0" rIns="0" bIns="0" rtlCol="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srgbClr val="FFBE00"/>
                </a:solidFill>
                <a:effectLst/>
                <a:uLnTx/>
                <a:uFillTx/>
                <a:latin typeface="Open Sans"/>
                <a:ea typeface="+mn-ea"/>
                <a:cs typeface="+mn-cs"/>
              </a:rPr>
              <a:t>GT</a:t>
            </a:r>
            <a:endParaRPr kumimoji="0" lang="nl-NL" sz="1800" b="0" i="0" u="none" strike="noStrike" kern="1200" cap="none" spc="0" normalizeH="0" baseline="0" noProof="0">
              <a:ln>
                <a:noFill/>
              </a:ln>
              <a:solidFill>
                <a:srgbClr val="FFFFFF"/>
              </a:solidFill>
              <a:effectLst/>
              <a:uLnTx/>
              <a:uFillTx/>
              <a:latin typeface="Open Sans"/>
              <a:ea typeface="+mn-ea"/>
              <a:cs typeface="+mn-cs"/>
            </a:endParaRPr>
          </a:p>
        </p:txBody>
      </p:sp>
    </p:spTree>
    <p:extLst>
      <p:ext uri="{BB962C8B-B14F-4D97-AF65-F5344CB8AC3E}">
        <p14:creationId xmlns:p14="http://schemas.microsoft.com/office/powerpoint/2010/main" val="2122413599"/>
      </p:ext>
    </p:extLst>
  </p:cSld>
  <p:clrMapOvr>
    <a:masterClrMapping/>
  </p:clrMapOvr>
  <p:extLst>
    <p:ext uri="{6950BFC3-D8DA-4A85-94F7-54DA5524770B}">
      <p188:commentRel xmlns:p188="http://schemas.microsoft.com/office/powerpoint/2018/8/main" r:id="rId3"/>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FABD2-84CA-B643-0FEF-DCF1F3F7F1C3}"/>
            </a:ext>
          </a:extLst>
        </p:cNvPr>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E2EF2B7-B60A-C151-2D05-357FF9AB6578}"/>
              </a:ext>
            </a:extLst>
          </p:cNvPr>
          <p:cNvSpPr>
            <a:spLocks noGrp="1"/>
          </p:cNvSpPr>
          <p:nvPr>
            <p:ph type="body" sz="quarter" idx="14"/>
          </p:nvPr>
        </p:nvSpPr>
        <p:spPr>
          <a:xfrm>
            <a:off x="569843" y="1955132"/>
            <a:ext cx="5200747" cy="4187716"/>
          </a:xfrm>
        </p:spPr>
        <p:txBody>
          <a:bodyPr lIns="91440" tIns="45720" rIns="91440" bIns="45720" anchor="t">
            <a:normAutofit fontScale="92500" lnSpcReduction="10000"/>
          </a:bodyPr>
          <a:lstStyle/>
          <a:p>
            <a:pPr marL="285750" indent="-285750">
              <a:buFont typeface="Arial" panose="020B0604020202020204" pitchFamily="34" charset="0"/>
              <a:buChar char="•"/>
            </a:pPr>
            <a:r>
              <a:rPr lang="nl-NL" sz="1800" b="1"/>
              <a:t>Wat is een Energieopslagsysteem (EOS)?</a:t>
            </a:r>
          </a:p>
          <a:p>
            <a:pPr marL="742950" lvl="1" indent="-285750">
              <a:buFont typeface="Arial" panose="020B0604020202020204" pitchFamily="34" charset="0"/>
              <a:buChar char="•"/>
            </a:pPr>
            <a:r>
              <a:rPr lang="nl-NL" sz="1600"/>
              <a:t>Verschillende soorten: </a:t>
            </a:r>
            <a:r>
              <a:rPr lang="nl-NL" sz="1000"/>
              <a:t>Warmte, Waterstof, Elektrisch </a:t>
            </a:r>
            <a:r>
              <a:rPr lang="nl-NL" sz="1000" err="1"/>
              <a:t>etc</a:t>
            </a:r>
            <a:endParaRPr lang="nl-NL" sz="1000">
              <a:ea typeface="Open Sans"/>
              <a:cs typeface="Open Sans"/>
            </a:endParaRPr>
          </a:p>
          <a:p>
            <a:pPr marL="742950" lvl="1" indent="-285750">
              <a:buFont typeface="Arial" panose="020B0604020202020204" pitchFamily="34" charset="0"/>
              <a:buChar char="•"/>
            </a:pPr>
            <a:r>
              <a:rPr lang="nl-NL" sz="1600"/>
              <a:t>Kort </a:t>
            </a:r>
            <a:r>
              <a:rPr lang="nl-NL" sz="1600" err="1"/>
              <a:t>vs</a:t>
            </a:r>
            <a:r>
              <a:rPr lang="nl-NL" sz="1600"/>
              <a:t> langdurige opslag</a:t>
            </a:r>
          </a:p>
          <a:p>
            <a:pPr marL="742950" lvl="1" indent="-285750">
              <a:buFont typeface="Arial" panose="020B0604020202020204" pitchFamily="34" charset="0"/>
              <a:buChar char="•"/>
            </a:pPr>
            <a:r>
              <a:rPr lang="nl-NL" sz="1600"/>
              <a:t>Elektrische energie:</a:t>
            </a:r>
          </a:p>
          <a:p>
            <a:pPr marL="1200150" lvl="2" indent="-285750">
              <a:buFont typeface="Arial" panose="020B0604020202020204" pitchFamily="34" charset="0"/>
              <a:buChar char="•"/>
            </a:pPr>
            <a:r>
              <a:rPr lang="nl-NL" sz="1600"/>
              <a:t>LFP, </a:t>
            </a:r>
            <a:r>
              <a:rPr lang="nl-NL" sz="1600" err="1"/>
              <a:t>LiPo</a:t>
            </a:r>
            <a:r>
              <a:rPr lang="nl-NL" sz="1600"/>
              <a:t> of NMC</a:t>
            </a:r>
          </a:p>
          <a:p>
            <a:pPr marL="1200150" lvl="2" indent="-285750">
              <a:buFont typeface="Arial" panose="020B0604020202020204" pitchFamily="34" charset="0"/>
              <a:buChar char="•"/>
            </a:pPr>
            <a:r>
              <a:rPr lang="nl-NL" sz="1600"/>
              <a:t>Zout</a:t>
            </a:r>
          </a:p>
          <a:p>
            <a:pPr marL="285750" indent="-285750">
              <a:buFont typeface="Arial" panose="020B0604020202020204" pitchFamily="34" charset="0"/>
              <a:buChar char="•"/>
            </a:pPr>
            <a:r>
              <a:rPr lang="nl-NL" sz="1800" b="1"/>
              <a:t>Bekende (voor) oordelen:</a:t>
            </a:r>
          </a:p>
          <a:p>
            <a:pPr marL="742950" lvl="1" indent="-285750">
              <a:buFont typeface="Arial" panose="020B0604020202020204" pitchFamily="34" charset="0"/>
              <a:buChar char="•"/>
            </a:pPr>
            <a:r>
              <a:rPr lang="nl-NL" sz="1600"/>
              <a:t>Groot</a:t>
            </a:r>
          </a:p>
          <a:p>
            <a:pPr marL="742950" lvl="1" indent="-285750">
              <a:buFont typeface="Arial" panose="020B0604020202020204" pitchFamily="34" charset="0"/>
              <a:buChar char="•"/>
            </a:pPr>
            <a:r>
              <a:rPr lang="nl-NL" sz="1600"/>
              <a:t>Onveilig </a:t>
            </a:r>
          </a:p>
          <a:p>
            <a:pPr marL="742950" lvl="1" indent="-285750">
              <a:buFont typeface="Arial" panose="020B0604020202020204" pitchFamily="34" charset="0"/>
              <a:buChar char="•"/>
            </a:pPr>
            <a:r>
              <a:rPr lang="nl-NL" sz="1600"/>
              <a:t>Hoe lang nodig?</a:t>
            </a:r>
          </a:p>
          <a:p>
            <a:pPr marL="285750" indent="-285750">
              <a:buFont typeface="Arial" panose="020B0604020202020204" pitchFamily="34" charset="0"/>
              <a:buChar char="•"/>
            </a:pPr>
            <a:r>
              <a:rPr lang="nl-NL" sz="1800" b="1"/>
              <a:t>Vergunningen en verzekering?</a:t>
            </a:r>
          </a:p>
          <a:p>
            <a:pPr marL="742950" lvl="1" indent="-285750">
              <a:buFont typeface="Arial" panose="020B0604020202020204" pitchFamily="34" charset="0"/>
              <a:buChar char="•"/>
            </a:pPr>
            <a:r>
              <a:rPr lang="nl-NL" sz="1600"/>
              <a:t>Zeer belangrijk topic</a:t>
            </a:r>
          </a:p>
          <a:p>
            <a:pPr marL="742950" lvl="1" indent="-285750">
              <a:buFont typeface="Arial" panose="020B0604020202020204" pitchFamily="34" charset="0"/>
              <a:buChar char="•"/>
            </a:pPr>
            <a:r>
              <a:rPr lang="nl-NL" sz="1600"/>
              <a:t>Veel stakeholders</a:t>
            </a:r>
          </a:p>
          <a:p>
            <a:pPr marL="742950" lvl="1" indent="-285750">
              <a:buFont typeface="Arial" panose="020B0604020202020204" pitchFamily="34" charset="0"/>
              <a:buChar char="•"/>
            </a:pPr>
            <a:r>
              <a:rPr lang="nl-NL" sz="1600"/>
              <a:t>Specialistisch werk</a:t>
            </a:r>
          </a:p>
          <a:p>
            <a:pPr marL="742950" lvl="1" indent="-285750">
              <a:buFont typeface="Arial" panose="020B0604020202020204" pitchFamily="34" charset="0"/>
              <a:buChar char="•"/>
            </a:pPr>
            <a:endParaRPr lang="nl-NL"/>
          </a:p>
          <a:p>
            <a:endParaRPr lang="nl-NL"/>
          </a:p>
        </p:txBody>
      </p:sp>
      <p:sp>
        <p:nvSpPr>
          <p:cNvPr id="3" name="Tijdelijke aanduiding voor tekst 2">
            <a:extLst>
              <a:ext uri="{FF2B5EF4-FFF2-40B4-BE49-F238E27FC236}">
                <a16:creationId xmlns:a16="http://schemas.microsoft.com/office/drawing/2014/main" id="{B806B642-AF08-BCCE-CF25-A1230D3CE4C5}"/>
              </a:ext>
            </a:extLst>
          </p:cNvPr>
          <p:cNvSpPr>
            <a:spLocks noGrp="1"/>
          </p:cNvSpPr>
          <p:nvPr>
            <p:ph type="body" sz="quarter" idx="13"/>
          </p:nvPr>
        </p:nvSpPr>
        <p:spPr>
          <a:xfrm>
            <a:off x="569843" y="998806"/>
            <a:ext cx="5200677" cy="575994"/>
          </a:xfrm>
        </p:spPr>
        <p:txBody>
          <a:bodyPr/>
          <a:lstStyle/>
          <a:p>
            <a:r>
              <a:rPr lang="nl-NL"/>
              <a:t>Batterijen</a:t>
            </a:r>
          </a:p>
        </p:txBody>
      </p:sp>
      <p:sp>
        <p:nvSpPr>
          <p:cNvPr id="4" name="Tijdelijke aanduiding voor tekst 3">
            <a:extLst>
              <a:ext uri="{FF2B5EF4-FFF2-40B4-BE49-F238E27FC236}">
                <a16:creationId xmlns:a16="http://schemas.microsoft.com/office/drawing/2014/main" id="{9017EA50-B519-C5BA-A890-5CEC7481271D}"/>
              </a:ext>
            </a:extLst>
          </p:cNvPr>
          <p:cNvSpPr>
            <a:spLocks noGrp="1"/>
          </p:cNvSpPr>
          <p:nvPr>
            <p:ph type="body" sz="quarter" idx="15"/>
          </p:nvPr>
        </p:nvSpPr>
        <p:spPr/>
        <p:txBody>
          <a:bodyPr/>
          <a:lstStyle/>
          <a:p>
            <a:endParaRPr lang="nl-NL"/>
          </a:p>
        </p:txBody>
      </p:sp>
      <p:pic>
        <p:nvPicPr>
          <p:cNvPr id="7" name="Tijdelijke aanduiding voor afbeelding 6">
            <a:extLst>
              <a:ext uri="{FF2B5EF4-FFF2-40B4-BE49-F238E27FC236}">
                <a16:creationId xmlns:a16="http://schemas.microsoft.com/office/drawing/2014/main" id="{462371C9-5F22-3668-3923-7BD125C0CDF2}"/>
              </a:ext>
            </a:extLst>
          </p:cNvPr>
          <p:cNvPicPr>
            <a:picLocks noGrp="1" noChangeAspect="1"/>
          </p:cNvPicPr>
          <p:nvPr>
            <p:ph type="pic" sz="quarter" idx="16"/>
          </p:nvPr>
        </p:nvPicPr>
        <p:blipFill>
          <a:blip r:embed="rId3" cstate="email">
            <a:extLst>
              <a:ext uri="{28A0092B-C50C-407E-A947-70E740481C1C}">
                <a14:useLocalDpi xmlns:a14="http://schemas.microsoft.com/office/drawing/2010/main"/>
              </a:ext>
            </a:extLst>
          </a:blip>
          <a:srcRect/>
          <a:stretch>
            <a:fillRect/>
          </a:stretch>
        </p:blipFill>
        <p:spPr>
          <a:prstGeom prst="rect">
            <a:avLst/>
          </a:prstGeom>
        </p:spPr>
      </p:pic>
    </p:spTree>
    <p:extLst>
      <p:ext uri="{BB962C8B-B14F-4D97-AF65-F5344CB8AC3E}">
        <p14:creationId xmlns:p14="http://schemas.microsoft.com/office/powerpoint/2010/main" val="10714033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02 - Fudura uniekheid (NL subs)">
            <a:hlinkClick r:id="" action="ppaction://media"/>
            <a:extLst>
              <a:ext uri="{FF2B5EF4-FFF2-40B4-BE49-F238E27FC236}">
                <a16:creationId xmlns:a16="http://schemas.microsoft.com/office/drawing/2014/main" id="{CEF0E7D1-1826-D094-37F6-565F4C1AD54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427891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9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552B7B73-716A-EDAD-93F3-5F7EE4CC810A}"/>
              </a:ext>
            </a:extLst>
          </p:cNvPr>
          <p:cNvSpPr>
            <a:spLocks noGrp="1"/>
          </p:cNvSpPr>
          <p:nvPr>
            <p:ph type="title"/>
          </p:nvPr>
        </p:nvSpPr>
        <p:spPr>
          <a:xfrm>
            <a:off x="1136397" y="502021"/>
            <a:ext cx="9688296" cy="1048105"/>
          </a:xfrm>
        </p:spPr>
        <p:txBody>
          <a:bodyPr anchor="b">
            <a:normAutofit/>
          </a:bodyPr>
          <a:lstStyle/>
          <a:p>
            <a:r>
              <a:rPr lang="en-US" sz="4000" b="1" dirty="0">
                <a:solidFill>
                  <a:schemeClr val="accent1"/>
                </a:solidFill>
              </a:rPr>
              <a:t>CASUS</a:t>
            </a:r>
            <a:endParaRPr lang="nl-NL" sz="4000" b="1" dirty="0">
              <a:solidFill>
                <a:schemeClr val="accent1"/>
              </a:solidFill>
            </a:endParaRPr>
          </a:p>
        </p:txBody>
      </p:sp>
      <p:sp>
        <p:nvSpPr>
          <p:cNvPr id="3" name="Content Placeholder 2">
            <a:extLst>
              <a:ext uri="{FF2B5EF4-FFF2-40B4-BE49-F238E27FC236}">
                <a16:creationId xmlns:a16="http://schemas.microsoft.com/office/drawing/2014/main" id="{F6EE9C76-3BA8-F8E0-EBDA-E4EE0192A5D2}"/>
              </a:ext>
            </a:extLst>
          </p:cNvPr>
          <p:cNvSpPr>
            <a:spLocks noGrp="1"/>
          </p:cNvSpPr>
          <p:nvPr>
            <p:ph idx="1"/>
          </p:nvPr>
        </p:nvSpPr>
        <p:spPr>
          <a:xfrm>
            <a:off x="1136397" y="1898469"/>
            <a:ext cx="9688296" cy="3974298"/>
          </a:xfrm>
        </p:spPr>
        <p:txBody>
          <a:bodyPr anchor="t">
            <a:normAutofit/>
          </a:bodyPr>
          <a:lstStyle/>
          <a:p>
            <a:pPr marL="0" indent="0">
              <a:buNone/>
            </a:pPr>
            <a:r>
              <a:rPr lang="en-US" sz="2000" b="1" dirty="0" err="1">
                <a:solidFill>
                  <a:schemeClr val="accent1"/>
                </a:solidFill>
              </a:rPr>
              <a:t>Verbouwen</a:t>
            </a:r>
            <a:r>
              <a:rPr lang="en-US" sz="2000" b="1" dirty="0">
                <a:solidFill>
                  <a:schemeClr val="accent1"/>
                </a:solidFill>
              </a:rPr>
              <a:t> van </a:t>
            </a:r>
            <a:r>
              <a:rPr lang="en-US" sz="2000" b="1" dirty="0" err="1">
                <a:solidFill>
                  <a:schemeClr val="accent1"/>
                </a:solidFill>
              </a:rPr>
              <a:t>een</a:t>
            </a:r>
            <a:r>
              <a:rPr lang="en-US" sz="2000" b="1" dirty="0">
                <a:solidFill>
                  <a:schemeClr val="accent1"/>
                </a:solidFill>
              </a:rPr>
              <a:t> </a:t>
            </a:r>
            <a:r>
              <a:rPr lang="en-US" sz="2000" b="1" dirty="0" err="1">
                <a:solidFill>
                  <a:schemeClr val="accent1"/>
                </a:solidFill>
              </a:rPr>
              <a:t>bestaand</a:t>
            </a:r>
            <a:r>
              <a:rPr lang="en-US" sz="2000" b="1" dirty="0">
                <a:solidFill>
                  <a:schemeClr val="accent1"/>
                </a:solidFill>
              </a:rPr>
              <a:t> </a:t>
            </a:r>
            <a:r>
              <a:rPr lang="en-US" sz="2000" b="1" dirty="0" err="1">
                <a:solidFill>
                  <a:schemeClr val="accent1"/>
                </a:solidFill>
              </a:rPr>
              <a:t>gebouw</a:t>
            </a:r>
            <a:r>
              <a:rPr lang="en-US" sz="2000" b="1" dirty="0">
                <a:solidFill>
                  <a:schemeClr val="accent1"/>
                </a:solidFill>
              </a:rPr>
              <a:t> </a:t>
            </a:r>
          </a:p>
          <a:p>
            <a:pPr lvl="1">
              <a:buFontTx/>
              <a:buChar char="-"/>
            </a:pPr>
            <a:r>
              <a:rPr lang="en-US" sz="2000" b="1" dirty="0" err="1">
                <a:solidFill>
                  <a:schemeClr val="accent1"/>
                </a:solidFill>
              </a:rPr>
              <a:t>Verduurzaming</a:t>
            </a:r>
            <a:endParaRPr lang="en-US" sz="2000" b="1" dirty="0">
              <a:solidFill>
                <a:schemeClr val="accent1"/>
              </a:solidFill>
            </a:endParaRPr>
          </a:p>
          <a:p>
            <a:pPr lvl="1">
              <a:buFontTx/>
              <a:buChar char="-"/>
            </a:pPr>
            <a:r>
              <a:rPr lang="en-US" sz="2000" b="1" dirty="0" err="1">
                <a:solidFill>
                  <a:schemeClr val="accent1"/>
                </a:solidFill>
              </a:rPr>
              <a:t>Nieuwe</a:t>
            </a:r>
            <a:r>
              <a:rPr lang="en-US" sz="2000" b="1" dirty="0">
                <a:solidFill>
                  <a:schemeClr val="accent1"/>
                </a:solidFill>
              </a:rPr>
              <a:t> </a:t>
            </a:r>
            <a:r>
              <a:rPr lang="en-US" sz="2000" b="1" dirty="0" err="1">
                <a:solidFill>
                  <a:schemeClr val="accent1"/>
                </a:solidFill>
              </a:rPr>
              <a:t>huurder</a:t>
            </a:r>
            <a:endParaRPr lang="en-US" sz="2000" b="1" dirty="0">
              <a:solidFill>
                <a:schemeClr val="accent1"/>
              </a:solidFill>
            </a:endParaRPr>
          </a:p>
          <a:p>
            <a:pPr marL="457200" lvl="1" indent="0">
              <a:buNone/>
            </a:pPr>
            <a:endParaRPr lang="en-US" sz="2000" b="1" dirty="0">
              <a:solidFill>
                <a:schemeClr val="accent1"/>
              </a:solidFill>
            </a:endParaRPr>
          </a:p>
          <a:p>
            <a:pPr marL="0" indent="0">
              <a:buNone/>
            </a:pPr>
            <a:r>
              <a:rPr lang="en-US" sz="2000" b="1" dirty="0" err="1">
                <a:solidFill>
                  <a:schemeClr val="accent1"/>
                </a:solidFill>
              </a:rPr>
              <a:t>Situatie</a:t>
            </a:r>
            <a:r>
              <a:rPr lang="en-US" sz="2000" b="1" dirty="0">
                <a:solidFill>
                  <a:schemeClr val="accent1"/>
                </a:solidFill>
              </a:rPr>
              <a:t> </a:t>
            </a:r>
            <a:r>
              <a:rPr lang="en-US" sz="2000" b="1" dirty="0" err="1">
                <a:solidFill>
                  <a:schemeClr val="accent1"/>
                </a:solidFill>
              </a:rPr>
              <a:t>rond</a:t>
            </a:r>
            <a:r>
              <a:rPr lang="en-US" sz="2000" b="1" dirty="0">
                <a:solidFill>
                  <a:schemeClr val="accent1"/>
                </a:solidFill>
              </a:rPr>
              <a:t> </a:t>
            </a:r>
            <a:r>
              <a:rPr lang="en-US" sz="2000" b="1" dirty="0" err="1">
                <a:solidFill>
                  <a:schemeClr val="accent1"/>
                </a:solidFill>
              </a:rPr>
              <a:t>energie</a:t>
            </a:r>
            <a:endParaRPr lang="en-US" sz="2000" b="1" dirty="0">
              <a:solidFill>
                <a:schemeClr val="accent1"/>
              </a:solidFill>
            </a:endParaRPr>
          </a:p>
          <a:p>
            <a:pPr lvl="1">
              <a:buFontTx/>
              <a:buChar char="-"/>
            </a:pPr>
            <a:r>
              <a:rPr lang="en-US" sz="2000" b="1" dirty="0" err="1">
                <a:solidFill>
                  <a:schemeClr val="accent1"/>
                </a:solidFill>
              </a:rPr>
              <a:t>Bestaande</a:t>
            </a:r>
            <a:r>
              <a:rPr lang="en-US" sz="2000" b="1" dirty="0">
                <a:solidFill>
                  <a:schemeClr val="accent1"/>
                </a:solidFill>
              </a:rPr>
              <a:t> </a:t>
            </a:r>
            <a:r>
              <a:rPr lang="en-US" sz="2000" b="1" dirty="0" err="1">
                <a:solidFill>
                  <a:schemeClr val="accent1"/>
                </a:solidFill>
              </a:rPr>
              <a:t>nutsaansluitingen</a:t>
            </a:r>
            <a:endParaRPr lang="en-US" sz="2000" b="1" dirty="0">
              <a:solidFill>
                <a:schemeClr val="accent1"/>
              </a:solidFill>
            </a:endParaRPr>
          </a:p>
          <a:p>
            <a:pPr lvl="1">
              <a:buFontTx/>
              <a:buChar char="-"/>
            </a:pPr>
            <a:r>
              <a:rPr lang="en-US" sz="2000" b="1" dirty="0" err="1">
                <a:solidFill>
                  <a:schemeClr val="accent1"/>
                </a:solidFill>
              </a:rPr>
              <a:t>Activeren</a:t>
            </a:r>
            <a:r>
              <a:rPr lang="en-US" sz="2000" b="1" dirty="0">
                <a:solidFill>
                  <a:schemeClr val="accent1"/>
                </a:solidFill>
              </a:rPr>
              <a:t> van 2 </a:t>
            </a:r>
            <a:r>
              <a:rPr lang="en-US" sz="2000" b="1" dirty="0" err="1">
                <a:solidFill>
                  <a:schemeClr val="accent1"/>
                </a:solidFill>
              </a:rPr>
              <a:t>bouwlagen</a:t>
            </a:r>
            <a:r>
              <a:rPr lang="en-US" sz="2000" b="1" dirty="0">
                <a:solidFill>
                  <a:schemeClr val="accent1"/>
                </a:solidFill>
              </a:rPr>
              <a:t> : </a:t>
            </a:r>
            <a:r>
              <a:rPr lang="en-US" sz="2000" b="1" dirty="0" err="1">
                <a:solidFill>
                  <a:schemeClr val="accent1"/>
                </a:solidFill>
              </a:rPr>
              <a:t>kelder</a:t>
            </a:r>
            <a:r>
              <a:rPr lang="en-US" sz="2000" b="1" dirty="0">
                <a:solidFill>
                  <a:schemeClr val="accent1"/>
                </a:solidFill>
              </a:rPr>
              <a:t> en </a:t>
            </a:r>
            <a:r>
              <a:rPr lang="en-US" sz="2000" b="1" dirty="0" err="1">
                <a:solidFill>
                  <a:schemeClr val="accent1"/>
                </a:solidFill>
              </a:rPr>
              <a:t>technische</a:t>
            </a:r>
            <a:r>
              <a:rPr lang="en-US" sz="2000" b="1" dirty="0">
                <a:solidFill>
                  <a:schemeClr val="accent1"/>
                </a:solidFill>
              </a:rPr>
              <a:t> </a:t>
            </a:r>
            <a:r>
              <a:rPr lang="en-US" sz="2000" b="1" dirty="0" err="1">
                <a:solidFill>
                  <a:schemeClr val="accent1"/>
                </a:solidFill>
              </a:rPr>
              <a:t>ruimten</a:t>
            </a:r>
            <a:endParaRPr lang="en-US" sz="2000" b="1" dirty="0">
              <a:solidFill>
                <a:schemeClr val="accent1"/>
              </a:solidFill>
            </a:endParaRPr>
          </a:p>
          <a:p>
            <a:pPr marL="0" indent="0">
              <a:buNone/>
            </a:pPr>
            <a:endParaRPr lang="en-US" sz="2000" b="1" dirty="0">
              <a:solidFill>
                <a:schemeClr val="accent1"/>
              </a:solidFill>
            </a:endParaRPr>
          </a:p>
          <a:p>
            <a:pPr marL="0" indent="0">
              <a:buNone/>
            </a:pPr>
            <a:r>
              <a:rPr lang="en-US" sz="2000" b="1" dirty="0">
                <a:solidFill>
                  <a:schemeClr val="accent1"/>
                </a:solidFill>
              </a:rPr>
              <a:t>Door het </a:t>
            </a:r>
            <a:r>
              <a:rPr lang="en-US" sz="2000" b="1" dirty="0" err="1">
                <a:solidFill>
                  <a:schemeClr val="accent1"/>
                </a:solidFill>
              </a:rPr>
              <a:t>activeren</a:t>
            </a:r>
            <a:r>
              <a:rPr lang="en-US" sz="2000" b="1" dirty="0">
                <a:solidFill>
                  <a:schemeClr val="accent1"/>
                </a:solidFill>
              </a:rPr>
              <a:t> van extra m2 </a:t>
            </a:r>
            <a:r>
              <a:rPr lang="en-US" sz="2000" b="1" dirty="0" err="1">
                <a:solidFill>
                  <a:schemeClr val="accent1"/>
                </a:solidFill>
              </a:rPr>
              <a:t>ontstaat</a:t>
            </a:r>
            <a:r>
              <a:rPr lang="en-US" sz="2000" b="1" dirty="0">
                <a:solidFill>
                  <a:schemeClr val="accent1"/>
                </a:solidFill>
              </a:rPr>
              <a:t> </a:t>
            </a:r>
            <a:r>
              <a:rPr lang="en-US" sz="2000" b="1" dirty="0" err="1">
                <a:solidFill>
                  <a:schemeClr val="accent1"/>
                </a:solidFill>
              </a:rPr>
              <a:t>meer</a:t>
            </a:r>
            <a:r>
              <a:rPr lang="en-US" sz="2000" b="1" dirty="0">
                <a:solidFill>
                  <a:schemeClr val="accent1"/>
                </a:solidFill>
              </a:rPr>
              <a:t> </a:t>
            </a:r>
            <a:r>
              <a:rPr lang="en-US" sz="2000" b="1" dirty="0" err="1">
                <a:solidFill>
                  <a:schemeClr val="accent1"/>
                </a:solidFill>
              </a:rPr>
              <a:t>energiebehoefte</a:t>
            </a:r>
            <a:r>
              <a:rPr lang="en-US" sz="2000" b="1" dirty="0">
                <a:solidFill>
                  <a:schemeClr val="accent1"/>
                </a:solidFill>
              </a:rPr>
              <a:t> </a:t>
            </a:r>
            <a:endParaRPr lang="nl-NL" sz="2000" b="1" dirty="0">
              <a:solidFill>
                <a:schemeClr val="accent1"/>
              </a:solidFill>
            </a:endParaRP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739450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15A23771-012B-B506-14A2-335F93FF0999}"/>
              </a:ext>
            </a:extLst>
          </p:cNvPr>
          <p:cNvSpPr>
            <a:spLocks noGrp="1"/>
          </p:cNvSpPr>
          <p:nvPr>
            <p:ph type="title"/>
          </p:nvPr>
        </p:nvSpPr>
        <p:spPr>
          <a:xfrm>
            <a:off x="1136397" y="502021"/>
            <a:ext cx="9688296" cy="900059"/>
          </a:xfrm>
        </p:spPr>
        <p:txBody>
          <a:bodyPr anchor="b">
            <a:normAutofit/>
          </a:bodyPr>
          <a:lstStyle/>
          <a:p>
            <a:r>
              <a:rPr lang="en-US" sz="4000" b="1" dirty="0">
                <a:solidFill>
                  <a:schemeClr val="accent1"/>
                </a:solidFill>
              </a:rPr>
              <a:t>NETCONGESTIE</a:t>
            </a:r>
            <a:r>
              <a:rPr lang="en-US" sz="4000" dirty="0"/>
              <a:t> </a:t>
            </a:r>
            <a:endParaRPr lang="nl-NL" sz="4000" dirty="0"/>
          </a:p>
        </p:txBody>
      </p:sp>
      <p:sp>
        <p:nvSpPr>
          <p:cNvPr id="3" name="Content Placeholder 2">
            <a:extLst>
              <a:ext uri="{FF2B5EF4-FFF2-40B4-BE49-F238E27FC236}">
                <a16:creationId xmlns:a16="http://schemas.microsoft.com/office/drawing/2014/main" id="{76CFA731-6206-C9F7-0619-EE2CC222C161}"/>
              </a:ext>
            </a:extLst>
          </p:cNvPr>
          <p:cNvSpPr>
            <a:spLocks noGrp="1"/>
          </p:cNvSpPr>
          <p:nvPr>
            <p:ph idx="1"/>
          </p:nvPr>
        </p:nvSpPr>
        <p:spPr>
          <a:xfrm>
            <a:off x="1136397" y="1741714"/>
            <a:ext cx="9688296" cy="4131053"/>
          </a:xfrm>
        </p:spPr>
        <p:txBody>
          <a:bodyPr anchor="t">
            <a:normAutofit/>
          </a:bodyPr>
          <a:lstStyle/>
          <a:p>
            <a:pPr marL="0" indent="0">
              <a:buNone/>
            </a:pPr>
            <a:r>
              <a:rPr lang="en-US" sz="2000" b="1" dirty="0" err="1">
                <a:solidFill>
                  <a:schemeClr val="accent1"/>
                </a:solidFill>
              </a:rPr>
              <a:t>Probleem</a:t>
            </a:r>
            <a:r>
              <a:rPr lang="en-US" sz="2000" b="1" dirty="0">
                <a:solidFill>
                  <a:schemeClr val="accent1"/>
                </a:solidFill>
              </a:rPr>
              <a:t> </a:t>
            </a:r>
          </a:p>
          <a:p>
            <a:r>
              <a:rPr lang="en-US" sz="2000" b="1" dirty="0" err="1">
                <a:solidFill>
                  <a:schemeClr val="accent1"/>
                </a:solidFill>
              </a:rPr>
              <a:t>gecontracteerd</a:t>
            </a:r>
            <a:r>
              <a:rPr lang="en-US" sz="2000" b="1" dirty="0">
                <a:solidFill>
                  <a:schemeClr val="accent1"/>
                </a:solidFill>
              </a:rPr>
              <a:t> </a:t>
            </a:r>
            <a:r>
              <a:rPr lang="en-US" sz="2000" b="1" dirty="0" err="1">
                <a:solidFill>
                  <a:schemeClr val="accent1"/>
                </a:solidFill>
              </a:rPr>
              <a:t>electra</a:t>
            </a:r>
            <a:r>
              <a:rPr lang="en-US" sz="2000" b="1" dirty="0">
                <a:solidFill>
                  <a:schemeClr val="accent1"/>
                </a:solidFill>
              </a:rPr>
              <a:t> </a:t>
            </a:r>
            <a:r>
              <a:rPr lang="en-US" sz="2000" b="1" dirty="0" err="1">
                <a:solidFill>
                  <a:schemeClr val="accent1"/>
                </a:solidFill>
              </a:rPr>
              <a:t>vermogen</a:t>
            </a:r>
            <a:r>
              <a:rPr lang="en-US" sz="2000" b="1" dirty="0">
                <a:solidFill>
                  <a:schemeClr val="accent1"/>
                </a:solidFill>
              </a:rPr>
              <a:t> </a:t>
            </a:r>
            <a:r>
              <a:rPr lang="en-US" sz="2000" b="1" dirty="0" err="1">
                <a:solidFill>
                  <a:schemeClr val="accent1"/>
                </a:solidFill>
              </a:rPr>
              <a:t>kon</a:t>
            </a:r>
            <a:r>
              <a:rPr lang="en-US" sz="2000" b="1" dirty="0">
                <a:solidFill>
                  <a:schemeClr val="accent1"/>
                </a:solidFill>
              </a:rPr>
              <a:t> </a:t>
            </a:r>
            <a:r>
              <a:rPr lang="en-US" sz="2000" b="1" dirty="0" err="1">
                <a:solidFill>
                  <a:schemeClr val="accent1"/>
                </a:solidFill>
              </a:rPr>
              <a:t>niet</a:t>
            </a:r>
            <a:r>
              <a:rPr lang="en-US" sz="2000" b="1" dirty="0">
                <a:solidFill>
                  <a:schemeClr val="accent1"/>
                </a:solidFill>
              </a:rPr>
              <a:t> </a:t>
            </a:r>
            <a:r>
              <a:rPr lang="en-US" sz="2000" b="1" dirty="0" err="1">
                <a:solidFill>
                  <a:schemeClr val="accent1"/>
                </a:solidFill>
              </a:rPr>
              <a:t>verhoogd</a:t>
            </a:r>
            <a:r>
              <a:rPr lang="en-US" sz="2000" b="1" dirty="0">
                <a:solidFill>
                  <a:schemeClr val="accent1"/>
                </a:solidFill>
              </a:rPr>
              <a:t> </a:t>
            </a:r>
            <a:r>
              <a:rPr lang="en-US" sz="2000" b="1" dirty="0" err="1">
                <a:solidFill>
                  <a:schemeClr val="accent1"/>
                </a:solidFill>
              </a:rPr>
              <a:t>worden</a:t>
            </a:r>
            <a:endParaRPr lang="en-US" sz="2000" b="1" dirty="0">
              <a:solidFill>
                <a:schemeClr val="accent1"/>
              </a:solidFill>
            </a:endParaRPr>
          </a:p>
          <a:p>
            <a:pPr marL="0" indent="0">
              <a:buNone/>
            </a:pPr>
            <a:endParaRPr lang="en-US" sz="2000" b="1" dirty="0">
              <a:solidFill>
                <a:schemeClr val="accent1"/>
              </a:solidFill>
            </a:endParaRPr>
          </a:p>
          <a:p>
            <a:pPr marL="0" indent="0">
              <a:buNone/>
            </a:pPr>
            <a:r>
              <a:rPr lang="en-US" sz="2000" b="1" dirty="0" err="1">
                <a:solidFill>
                  <a:schemeClr val="accent1"/>
                </a:solidFill>
              </a:rPr>
              <a:t>Oplossing</a:t>
            </a:r>
            <a:r>
              <a:rPr lang="en-US" sz="2000" b="1" dirty="0">
                <a:solidFill>
                  <a:schemeClr val="accent1"/>
                </a:solidFill>
              </a:rPr>
              <a:t> </a:t>
            </a:r>
            <a:r>
              <a:rPr lang="en-US" sz="2000" b="1" dirty="0" err="1">
                <a:solidFill>
                  <a:schemeClr val="accent1"/>
                </a:solidFill>
              </a:rPr>
              <a:t>energiebehoefte</a:t>
            </a:r>
            <a:r>
              <a:rPr lang="en-US" sz="2000" b="1" dirty="0">
                <a:solidFill>
                  <a:schemeClr val="accent1"/>
                </a:solidFill>
              </a:rPr>
              <a:t>:</a:t>
            </a:r>
          </a:p>
          <a:p>
            <a:pPr marL="0" indent="0">
              <a:buNone/>
            </a:pPr>
            <a:r>
              <a:rPr lang="en-US" sz="2000" b="1" dirty="0">
                <a:solidFill>
                  <a:schemeClr val="accent1"/>
                </a:solidFill>
              </a:rPr>
              <a:t>Gas + </a:t>
            </a:r>
            <a:r>
              <a:rPr lang="en-US" sz="2000" b="1" dirty="0" err="1">
                <a:solidFill>
                  <a:schemeClr val="accent1"/>
                </a:solidFill>
              </a:rPr>
              <a:t>electra</a:t>
            </a:r>
            <a:r>
              <a:rPr lang="en-US" sz="2000" b="1" dirty="0">
                <a:solidFill>
                  <a:schemeClr val="accent1"/>
                </a:solidFill>
              </a:rPr>
              <a:t> + </a:t>
            </a:r>
            <a:r>
              <a:rPr lang="en-US" sz="2000" b="1" dirty="0" err="1">
                <a:solidFill>
                  <a:schemeClr val="accent1"/>
                </a:solidFill>
              </a:rPr>
              <a:t>energie</a:t>
            </a:r>
            <a:r>
              <a:rPr lang="en-US" sz="2000" b="1" dirty="0">
                <a:solidFill>
                  <a:schemeClr val="accent1"/>
                </a:solidFill>
              </a:rPr>
              <a:t> </a:t>
            </a:r>
            <a:r>
              <a:rPr lang="en-US" sz="2000" b="1" dirty="0" err="1">
                <a:solidFill>
                  <a:schemeClr val="accent1"/>
                </a:solidFill>
              </a:rPr>
              <a:t>oplossing</a:t>
            </a:r>
            <a:endParaRPr lang="en-US" sz="2000" b="1" dirty="0">
              <a:solidFill>
                <a:schemeClr val="accent1"/>
              </a:solidFill>
            </a:endParaRPr>
          </a:p>
          <a:p>
            <a:pPr marL="0" indent="0">
              <a:buNone/>
            </a:pPr>
            <a:r>
              <a:rPr lang="en-US" sz="2000" b="1" dirty="0">
                <a:solidFill>
                  <a:schemeClr val="accent1"/>
                </a:solidFill>
              </a:rPr>
              <a:t>of</a:t>
            </a:r>
          </a:p>
          <a:p>
            <a:pPr marL="0" indent="0">
              <a:buNone/>
            </a:pPr>
            <a:r>
              <a:rPr lang="en-US" sz="2000" b="1" dirty="0">
                <a:solidFill>
                  <a:schemeClr val="accent1"/>
                </a:solidFill>
              </a:rPr>
              <a:t>Electra + </a:t>
            </a:r>
            <a:r>
              <a:rPr lang="en-US" sz="2000" b="1" dirty="0" err="1">
                <a:solidFill>
                  <a:schemeClr val="accent1"/>
                </a:solidFill>
              </a:rPr>
              <a:t>energie</a:t>
            </a:r>
            <a:r>
              <a:rPr lang="en-US" sz="2000" b="1" dirty="0">
                <a:solidFill>
                  <a:schemeClr val="accent1"/>
                </a:solidFill>
              </a:rPr>
              <a:t> </a:t>
            </a:r>
            <a:r>
              <a:rPr lang="en-US" sz="2000" b="1" dirty="0" err="1">
                <a:solidFill>
                  <a:schemeClr val="accent1"/>
                </a:solidFill>
              </a:rPr>
              <a:t>oplossing</a:t>
            </a:r>
            <a:endParaRPr lang="en-US" sz="2000" b="1" dirty="0">
              <a:solidFill>
                <a:schemeClr val="accent1"/>
              </a:solidFill>
            </a:endParaRPr>
          </a:p>
          <a:p>
            <a:pPr marL="0" indent="0">
              <a:buNone/>
            </a:pPr>
            <a:endParaRPr lang="en-US" sz="2000" dirty="0"/>
          </a:p>
          <a:p>
            <a:pPr marL="0" indent="0">
              <a:buNone/>
            </a:pPr>
            <a:endParaRPr lang="nl-NL" sz="2000" dirty="0"/>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Rectangle 6">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97963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CBBF4CE5-6C8C-1294-FE9E-C269143826B1}"/>
              </a:ext>
            </a:extLst>
          </p:cNvPr>
          <p:cNvSpPr>
            <a:spLocks noGrp="1"/>
          </p:cNvSpPr>
          <p:nvPr>
            <p:ph type="title"/>
          </p:nvPr>
        </p:nvSpPr>
        <p:spPr>
          <a:xfrm>
            <a:off x="1136397" y="502021"/>
            <a:ext cx="9688296" cy="987145"/>
          </a:xfrm>
        </p:spPr>
        <p:txBody>
          <a:bodyPr anchor="b">
            <a:normAutofit/>
          </a:bodyPr>
          <a:lstStyle/>
          <a:p>
            <a:r>
              <a:rPr lang="en-US" sz="4000" b="1" dirty="0">
                <a:solidFill>
                  <a:schemeClr val="accent1"/>
                </a:solidFill>
              </a:rPr>
              <a:t>Energie </a:t>
            </a:r>
            <a:r>
              <a:rPr lang="en-US" sz="4000" b="1" dirty="0" err="1">
                <a:solidFill>
                  <a:schemeClr val="accent1"/>
                </a:solidFill>
              </a:rPr>
              <a:t>Oplossing</a:t>
            </a:r>
            <a:endParaRPr lang="nl-NL" sz="4000" b="1" dirty="0">
              <a:solidFill>
                <a:schemeClr val="accent1"/>
              </a:solidFill>
            </a:endParaRPr>
          </a:p>
        </p:txBody>
      </p:sp>
      <p:sp>
        <p:nvSpPr>
          <p:cNvPr id="3" name="Content Placeholder 2">
            <a:extLst>
              <a:ext uri="{FF2B5EF4-FFF2-40B4-BE49-F238E27FC236}">
                <a16:creationId xmlns:a16="http://schemas.microsoft.com/office/drawing/2014/main" id="{0265E416-CAC4-A83D-E315-411BFD388344}"/>
              </a:ext>
            </a:extLst>
          </p:cNvPr>
          <p:cNvSpPr>
            <a:spLocks noGrp="1"/>
          </p:cNvSpPr>
          <p:nvPr>
            <p:ph idx="1"/>
          </p:nvPr>
        </p:nvSpPr>
        <p:spPr>
          <a:xfrm>
            <a:off x="1136397" y="1991187"/>
            <a:ext cx="9688296" cy="3881580"/>
          </a:xfrm>
        </p:spPr>
        <p:txBody>
          <a:bodyPr anchor="t">
            <a:normAutofit/>
          </a:bodyPr>
          <a:lstStyle/>
          <a:p>
            <a:r>
              <a:rPr lang="en-US" sz="2000" b="1" dirty="0" err="1">
                <a:solidFill>
                  <a:schemeClr val="accent1"/>
                </a:solidFill>
              </a:rPr>
              <a:t>zoektocht</a:t>
            </a:r>
            <a:r>
              <a:rPr lang="en-US" sz="2000" b="1" dirty="0">
                <a:solidFill>
                  <a:schemeClr val="accent1"/>
                </a:solidFill>
              </a:rPr>
              <a:t> </a:t>
            </a:r>
            <a:r>
              <a:rPr lang="en-US" sz="2000" b="1" dirty="0" err="1">
                <a:solidFill>
                  <a:schemeClr val="accent1"/>
                </a:solidFill>
              </a:rPr>
              <a:t>alternatieve</a:t>
            </a:r>
            <a:r>
              <a:rPr lang="en-US" sz="2000" b="1" dirty="0">
                <a:solidFill>
                  <a:schemeClr val="accent1"/>
                </a:solidFill>
              </a:rPr>
              <a:t> </a:t>
            </a:r>
            <a:r>
              <a:rPr lang="en-US" sz="2000" b="1" dirty="0" err="1">
                <a:solidFill>
                  <a:schemeClr val="accent1"/>
                </a:solidFill>
              </a:rPr>
              <a:t>energie</a:t>
            </a:r>
            <a:r>
              <a:rPr lang="en-US" sz="2000" b="1" dirty="0">
                <a:solidFill>
                  <a:schemeClr val="accent1"/>
                </a:solidFill>
              </a:rPr>
              <a:t> </a:t>
            </a:r>
            <a:r>
              <a:rPr lang="en-US" sz="2000" b="1" dirty="0" err="1">
                <a:solidFill>
                  <a:schemeClr val="accent1"/>
                </a:solidFill>
              </a:rPr>
              <a:t>oplossingen</a:t>
            </a:r>
            <a:endParaRPr lang="en-US" sz="2000" b="1" dirty="0">
              <a:solidFill>
                <a:schemeClr val="accent1"/>
              </a:solidFill>
            </a:endParaRPr>
          </a:p>
          <a:p>
            <a:endParaRPr lang="en-US" sz="2000" b="1" dirty="0">
              <a:solidFill>
                <a:schemeClr val="accent1"/>
              </a:solidFill>
            </a:endParaRPr>
          </a:p>
          <a:p>
            <a:pPr marL="0" indent="0">
              <a:buNone/>
            </a:pPr>
            <a:r>
              <a:rPr lang="en-US" sz="2000" b="1" dirty="0" err="1">
                <a:solidFill>
                  <a:schemeClr val="accent1"/>
                </a:solidFill>
              </a:rPr>
              <a:t>Gekozen</a:t>
            </a:r>
            <a:r>
              <a:rPr lang="en-US" sz="2000" b="1" dirty="0">
                <a:solidFill>
                  <a:schemeClr val="accent1"/>
                </a:solidFill>
              </a:rPr>
              <a:t> </a:t>
            </a:r>
            <a:r>
              <a:rPr lang="en-US" sz="2000" b="1" dirty="0" err="1">
                <a:solidFill>
                  <a:schemeClr val="accent1"/>
                </a:solidFill>
              </a:rPr>
              <a:t>voor</a:t>
            </a:r>
            <a:r>
              <a:rPr lang="en-US" sz="2000" b="1" dirty="0">
                <a:solidFill>
                  <a:schemeClr val="accent1"/>
                </a:solidFill>
              </a:rPr>
              <a:t> </a:t>
            </a:r>
            <a:r>
              <a:rPr lang="en-US" sz="2000" b="1" dirty="0" err="1">
                <a:solidFill>
                  <a:schemeClr val="accent1"/>
                </a:solidFill>
              </a:rPr>
              <a:t>batterijen</a:t>
            </a:r>
            <a:endParaRPr lang="en-US" sz="2000" b="1" dirty="0">
              <a:solidFill>
                <a:schemeClr val="accent1"/>
              </a:solidFill>
            </a:endParaRPr>
          </a:p>
          <a:p>
            <a:r>
              <a:rPr lang="en-US" sz="2000" b="1" dirty="0">
                <a:solidFill>
                  <a:schemeClr val="accent1"/>
                </a:solidFill>
              </a:rPr>
              <a:t>Risico </a:t>
            </a:r>
            <a:r>
              <a:rPr lang="en-US" sz="2000" b="1" dirty="0" err="1">
                <a:solidFill>
                  <a:schemeClr val="accent1"/>
                </a:solidFill>
              </a:rPr>
              <a:t>beperken</a:t>
            </a:r>
            <a:r>
              <a:rPr lang="en-US" sz="2000" b="1" dirty="0">
                <a:solidFill>
                  <a:schemeClr val="accent1"/>
                </a:solidFill>
              </a:rPr>
              <a:t> : </a:t>
            </a:r>
            <a:r>
              <a:rPr lang="en-US" sz="2000" b="1" dirty="0" err="1">
                <a:solidFill>
                  <a:schemeClr val="accent1"/>
                </a:solidFill>
              </a:rPr>
              <a:t>Bewezen</a:t>
            </a:r>
            <a:r>
              <a:rPr lang="en-US" sz="2000" b="1" dirty="0">
                <a:solidFill>
                  <a:schemeClr val="accent1"/>
                </a:solidFill>
              </a:rPr>
              <a:t> </a:t>
            </a:r>
            <a:r>
              <a:rPr lang="en-US" sz="2000" b="1" dirty="0" err="1">
                <a:solidFill>
                  <a:schemeClr val="accent1"/>
                </a:solidFill>
              </a:rPr>
              <a:t>gebruik</a:t>
            </a:r>
            <a:r>
              <a:rPr lang="en-US" sz="2000" b="1" dirty="0">
                <a:solidFill>
                  <a:schemeClr val="accent1"/>
                </a:solidFill>
              </a:rPr>
              <a:t> en retail </a:t>
            </a:r>
            <a:r>
              <a:rPr lang="en-US" sz="2000" b="1" dirty="0" err="1">
                <a:solidFill>
                  <a:schemeClr val="accent1"/>
                </a:solidFill>
              </a:rPr>
              <a:t>referenties</a:t>
            </a:r>
            <a:r>
              <a:rPr lang="en-US" sz="2000" b="1" dirty="0">
                <a:solidFill>
                  <a:schemeClr val="accent1"/>
                </a:solidFill>
              </a:rPr>
              <a:t> </a:t>
            </a:r>
          </a:p>
          <a:p>
            <a:r>
              <a:rPr lang="en-US" sz="2000" b="1" dirty="0" err="1">
                <a:solidFill>
                  <a:schemeClr val="accent1"/>
                </a:solidFill>
              </a:rPr>
              <a:t>Duurzame</a:t>
            </a:r>
            <a:r>
              <a:rPr lang="en-US" sz="2000" b="1" dirty="0">
                <a:solidFill>
                  <a:schemeClr val="accent1"/>
                </a:solidFill>
              </a:rPr>
              <a:t> </a:t>
            </a:r>
            <a:r>
              <a:rPr lang="en-US" sz="2000" b="1" dirty="0" err="1">
                <a:solidFill>
                  <a:schemeClr val="accent1"/>
                </a:solidFill>
              </a:rPr>
              <a:t>tijdelijke</a:t>
            </a:r>
            <a:r>
              <a:rPr lang="en-US" sz="2000" b="1" dirty="0">
                <a:solidFill>
                  <a:schemeClr val="accent1"/>
                </a:solidFill>
              </a:rPr>
              <a:t> </a:t>
            </a:r>
            <a:r>
              <a:rPr lang="en-US" sz="2000" b="1" dirty="0" err="1">
                <a:solidFill>
                  <a:schemeClr val="accent1"/>
                </a:solidFill>
              </a:rPr>
              <a:t>oplossing</a:t>
            </a:r>
            <a:endParaRPr lang="en-US" sz="2000" b="1" dirty="0">
              <a:solidFill>
                <a:schemeClr val="accent1"/>
              </a:solidFill>
            </a:endParaRPr>
          </a:p>
          <a:p>
            <a:r>
              <a:rPr lang="en-US" sz="2000" b="1" dirty="0" err="1">
                <a:solidFill>
                  <a:schemeClr val="accent1"/>
                </a:solidFill>
              </a:rPr>
              <a:t>Inpandig</a:t>
            </a:r>
            <a:r>
              <a:rPr lang="en-US" sz="2000" b="1" dirty="0">
                <a:solidFill>
                  <a:schemeClr val="accent1"/>
                </a:solidFill>
              </a:rPr>
              <a:t> </a:t>
            </a:r>
            <a:r>
              <a:rPr lang="en-US" sz="2000" b="1" dirty="0" err="1">
                <a:solidFill>
                  <a:schemeClr val="accent1"/>
                </a:solidFill>
              </a:rPr>
              <a:t>plaatsen</a:t>
            </a:r>
            <a:r>
              <a:rPr lang="en-US" sz="2000" b="1" dirty="0">
                <a:solidFill>
                  <a:schemeClr val="accent1"/>
                </a:solidFill>
              </a:rPr>
              <a:t>, </a:t>
            </a:r>
            <a:r>
              <a:rPr lang="en-US" sz="2000" b="1" dirty="0" err="1">
                <a:solidFill>
                  <a:schemeClr val="accent1"/>
                </a:solidFill>
              </a:rPr>
              <a:t>geen</a:t>
            </a:r>
            <a:r>
              <a:rPr lang="en-US" sz="2000" b="1" dirty="0">
                <a:solidFill>
                  <a:schemeClr val="accent1"/>
                </a:solidFill>
              </a:rPr>
              <a:t> </a:t>
            </a:r>
            <a:r>
              <a:rPr lang="en-US" sz="2000" b="1" dirty="0" err="1">
                <a:solidFill>
                  <a:schemeClr val="accent1"/>
                </a:solidFill>
              </a:rPr>
              <a:t>buitenzone</a:t>
            </a:r>
            <a:r>
              <a:rPr lang="en-US" sz="2000" b="1" dirty="0">
                <a:solidFill>
                  <a:schemeClr val="accent1"/>
                </a:solidFill>
              </a:rPr>
              <a:t> </a:t>
            </a:r>
            <a:r>
              <a:rPr lang="en-US" sz="2000" b="1" dirty="0" err="1">
                <a:solidFill>
                  <a:schemeClr val="accent1"/>
                </a:solidFill>
              </a:rPr>
              <a:t>beschikbaar</a:t>
            </a:r>
            <a:endParaRPr lang="en-US" sz="2000" b="1" dirty="0">
              <a:solidFill>
                <a:schemeClr val="accent1"/>
              </a:solidFill>
            </a:endParaRPr>
          </a:p>
          <a:p>
            <a:r>
              <a:rPr lang="en-US" sz="2000" b="1" dirty="0" err="1">
                <a:solidFill>
                  <a:schemeClr val="accent1"/>
                </a:solidFill>
              </a:rPr>
              <a:t>Batterijen</a:t>
            </a:r>
            <a:r>
              <a:rPr lang="en-US" sz="2000" b="1" dirty="0">
                <a:solidFill>
                  <a:schemeClr val="accent1"/>
                </a:solidFill>
              </a:rPr>
              <a:t> </a:t>
            </a:r>
            <a:r>
              <a:rPr lang="en-US" sz="2000" b="1" dirty="0" err="1">
                <a:solidFill>
                  <a:schemeClr val="accent1"/>
                </a:solidFill>
              </a:rPr>
              <a:t>worden</a:t>
            </a:r>
            <a:r>
              <a:rPr lang="en-US" sz="2000" b="1" dirty="0">
                <a:solidFill>
                  <a:schemeClr val="accent1"/>
                </a:solidFill>
              </a:rPr>
              <a:t> ‘s </a:t>
            </a:r>
            <a:r>
              <a:rPr lang="en-US" sz="2000" b="1" dirty="0" err="1">
                <a:solidFill>
                  <a:schemeClr val="accent1"/>
                </a:solidFill>
              </a:rPr>
              <a:t>nacht</a:t>
            </a:r>
            <a:r>
              <a:rPr lang="en-US" sz="2000" b="1" dirty="0">
                <a:solidFill>
                  <a:schemeClr val="accent1"/>
                </a:solidFill>
              </a:rPr>
              <a:t> </a:t>
            </a:r>
            <a:r>
              <a:rPr lang="en-US" sz="2000" b="1" dirty="0" err="1">
                <a:solidFill>
                  <a:schemeClr val="accent1"/>
                </a:solidFill>
              </a:rPr>
              <a:t>geladen</a:t>
            </a:r>
            <a:r>
              <a:rPr lang="en-US" sz="2000" b="1" dirty="0">
                <a:solidFill>
                  <a:schemeClr val="accent1"/>
                </a:solidFill>
              </a:rPr>
              <a:t> – </a:t>
            </a:r>
            <a:r>
              <a:rPr lang="en-US" sz="2000" b="1" dirty="0" err="1">
                <a:solidFill>
                  <a:schemeClr val="accent1"/>
                </a:solidFill>
              </a:rPr>
              <a:t>stroomnet</a:t>
            </a:r>
            <a:r>
              <a:rPr lang="en-US" sz="2000" b="1" dirty="0">
                <a:solidFill>
                  <a:schemeClr val="accent1"/>
                </a:solidFill>
              </a:rPr>
              <a:t> minder </a:t>
            </a:r>
            <a:r>
              <a:rPr lang="en-US" sz="2000" b="1" dirty="0" err="1">
                <a:solidFill>
                  <a:schemeClr val="accent1"/>
                </a:solidFill>
              </a:rPr>
              <a:t>belast</a:t>
            </a:r>
            <a:endParaRPr lang="en-US" sz="2000" b="1" dirty="0">
              <a:solidFill>
                <a:schemeClr val="accent1"/>
              </a:solidFill>
            </a:endParaRPr>
          </a:p>
          <a:p>
            <a:r>
              <a:rPr lang="en-US" sz="2000" b="1" dirty="0">
                <a:solidFill>
                  <a:schemeClr val="accent1"/>
                </a:solidFill>
              </a:rPr>
              <a:t>Grote </a:t>
            </a:r>
            <a:r>
              <a:rPr lang="en-US" sz="2000" b="1" dirty="0" err="1">
                <a:solidFill>
                  <a:schemeClr val="accent1"/>
                </a:solidFill>
              </a:rPr>
              <a:t>afhankelijk</a:t>
            </a:r>
            <a:r>
              <a:rPr lang="en-US" sz="2000" b="1" dirty="0">
                <a:solidFill>
                  <a:schemeClr val="accent1"/>
                </a:solidFill>
              </a:rPr>
              <a:t> van </a:t>
            </a:r>
            <a:r>
              <a:rPr lang="en-US" sz="2000" b="1" dirty="0" err="1">
                <a:solidFill>
                  <a:schemeClr val="accent1"/>
                </a:solidFill>
              </a:rPr>
              <a:t>energiemodel</a:t>
            </a:r>
            <a:r>
              <a:rPr lang="en-US" sz="2000" b="1" dirty="0">
                <a:solidFill>
                  <a:schemeClr val="accent1"/>
                </a:solidFill>
              </a:rPr>
              <a:t> </a:t>
            </a:r>
            <a:r>
              <a:rPr lang="en-US" sz="2000" b="1" dirty="0" err="1">
                <a:solidFill>
                  <a:schemeClr val="accent1"/>
                </a:solidFill>
              </a:rPr>
              <a:t>huurder</a:t>
            </a:r>
            <a:r>
              <a:rPr lang="en-US" sz="2000" b="1" dirty="0">
                <a:solidFill>
                  <a:schemeClr val="accent1"/>
                </a:solidFill>
              </a:rPr>
              <a:t> </a:t>
            </a:r>
            <a:endParaRPr lang="nl-NL" sz="2000" b="1" dirty="0">
              <a:solidFill>
                <a:schemeClr val="accent1"/>
              </a:solidFill>
            </a:endParaRPr>
          </a:p>
        </p:txBody>
      </p:sp>
      <p:sp>
        <p:nvSpPr>
          <p:cNvPr id="10" name="Rectangle 9">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77718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0D1C5B3-B60D-4696-AE60-100D5EC8A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9" name="Picture 8">
            <a:extLst>
              <a:ext uri="{FF2B5EF4-FFF2-40B4-BE49-F238E27FC236}">
                <a16:creationId xmlns:a16="http://schemas.microsoft.com/office/drawing/2014/main" id="{42F73B10-60A4-3918-465D-51C0347323A8}"/>
              </a:ext>
            </a:extLst>
          </p:cNvPr>
          <p:cNvPicPr>
            <a:picLocks noChangeAspect="1"/>
          </p:cNvPicPr>
          <p:nvPr/>
        </p:nvPicPr>
        <p:blipFill>
          <a:blip r:embed="rId2"/>
          <a:stretch>
            <a:fillRect/>
          </a:stretch>
        </p:blipFill>
        <p:spPr>
          <a:xfrm>
            <a:off x="6350057" y="455288"/>
            <a:ext cx="3727613" cy="4970151"/>
          </a:xfrm>
          <a:prstGeom prst="rect">
            <a:avLst/>
          </a:prstGeom>
        </p:spPr>
      </p:pic>
      <p:pic>
        <p:nvPicPr>
          <p:cNvPr id="11" name="Picture 10">
            <a:extLst>
              <a:ext uri="{FF2B5EF4-FFF2-40B4-BE49-F238E27FC236}">
                <a16:creationId xmlns:a16="http://schemas.microsoft.com/office/drawing/2014/main" id="{84F8383E-0419-EC49-BF97-F6D102B2BC9E}"/>
              </a:ext>
            </a:extLst>
          </p:cNvPr>
          <p:cNvPicPr>
            <a:picLocks noChangeAspect="1"/>
          </p:cNvPicPr>
          <p:nvPr/>
        </p:nvPicPr>
        <p:blipFill>
          <a:blip r:embed="rId3"/>
          <a:stretch>
            <a:fillRect/>
          </a:stretch>
        </p:blipFill>
        <p:spPr>
          <a:xfrm>
            <a:off x="10146071" y="182697"/>
            <a:ext cx="1822464" cy="2429953"/>
          </a:xfrm>
          <a:prstGeom prst="rect">
            <a:avLst/>
          </a:prstGeom>
        </p:spPr>
      </p:pic>
      <p:pic>
        <p:nvPicPr>
          <p:cNvPr id="8" name="Picture 7">
            <a:extLst>
              <a:ext uri="{FF2B5EF4-FFF2-40B4-BE49-F238E27FC236}">
                <a16:creationId xmlns:a16="http://schemas.microsoft.com/office/drawing/2014/main" id="{F2B69609-47C3-80AB-C15E-D3645AEF60EB}"/>
              </a:ext>
            </a:extLst>
          </p:cNvPr>
          <p:cNvPicPr>
            <a:picLocks noChangeAspect="1"/>
          </p:cNvPicPr>
          <p:nvPr/>
        </p:nvPicPr>
        <p:blipFill>
          <a:blip r:embed="rId4"/>
          <a:stretch>
            <a:fillRect/>
          </a:stretch>
        </p:blipFill>
        <p:spPr>
          <a:xfrm>
            <a:off x="10217604" y="3774741"/>
            <a:ext cx="1805851" cy="2401957"/>
          </a:xfrm>
          <a:prstGeom prst="rect">
            <a:avLst/>
          </a:prstGeom>
        </p:spPr>
      </p:pic>
      <p:sp>
        <p:nvSpPr>
          <p:cNvPr id="18" name="Rectangle 17">
            <a:extLst>
              <a:ext uri="{FF2B5EF4-FFF2-40B4-BE49-F238E27FC236}">
                <a16:creationId xmlns:a16="http://schemas.microsoft.com/office/drawing/2014/main" id="{FA169C72-4010-413C-A913-4BD6E2D129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Rectangle 19">
            <a:extLst>
              <a:ext uri="{FF2B5EF4-FFF2-40B4-BE49-F238E27FC236}">
                <a16:creationId xmlns:a16="http://schemas.microsoft.com/office/drawing/2014/main" id="{758C3C99-2F64-46DC-9F81-BAA40930E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5FC556FF-373E-CAC3-124A-A9A32AED2E49}"/>
              </a:ext>
            </a:extLst>
          </p:cNvPr>
          <p:cNvSpPr>
            <a:spLocks noGrp="1"/>
          </p:cNvSpPr>
          <p:nvPr>
            <p:ph type="title"/>
          </p:nvPr>
        </p:nvSpPr>
        <p:spPr>
          <a:xfrm>
            <a:off x="296844" y="289986"/>
            <a:ext cx="5643806" cy="613103"/>
          </a:xfrm>
        </p:spPr>
        <p:txBody>
          <a:bodyPr vert="horz" lIns="91440" tIns="45720" rIns="91440" bIns="45720" rtlCol="0" anchor="b">
            <a:normAutofit fontScale="90000"/>
          </a:bodyPr>
          <a:lstStyle/>
          <a:p>
            <a:r>
              <a:rPr lang="en-US" sz="4000" b="1" dirty="0" err="1">
                <a:solidFill>
                  <a:schemeClr val="accent1"/>
                </a:solidFill>
              </a:rPr>
              <a:t>Uitdagingen</a:t>
            </a:r>
            <a:r>
              <a:rPr lang="en-US" sz="4000" b="1" dirty="0">
                <a:solidFill>
                  <a:schemeClr val="accent1"/>
                </a:solidFill>
              </a:rPr>
              <a:t> en </a:t>
            </a:r>
            <a:r>
              <a:rPr lang="en-US" sz="4000" b="1" dirty="0" err="1">
                <a:solidFill>
                  <a:schemeClr val="accent1"/>
                </a:solidFill>
              </a:rPr>
              <a:t>oplossingen</a:t>
            </a:r>
            <a:endParaRPr lang="en-US" sz="4000" b="1" dirty="0">
              <a:solidFill>
                <a:schemeClr val="accent1"/>
              </a:solidFill>
            </a:endParaRPr>
          </a:p>
        </p:txBody>
      </p:sp>
      <p:sp>
        <p:nvSpPr>
          <p:cNvPr id="3" name="Content Placeholder 2">
            <a:extLst>
              <a:ext uri="{FF2B5EF4-FFF2-40B4-BE49-F238E27FC236}">
                <a16:creationId xmlns:a16="http://schemas.microsoft.com/office/drawing/2014/main" id="{4DCFA895-DA28-C267-BDF5-083D2EE1626A}"/>
              </a:ext>
            </a:extLst>
          </p:cNvPr>
          <p:cNvSpPr>
            <a:spLocks noGrp="1"/>
          </p:cNvSpPr>
          <p:nvPr>
            <p:ph idx="4294967295"/>
          </p:nvPr>
        </p:nvSpPr>
        <p:spPr>
          <a:xfrm>
            <a:off x="257767" y="1013366"/>
            <a:ext cx="5868825" cy="5071550"/>
          </a:xfrm>
        </p:spPr>
        <p:txBody>
          <a:bodyPr vert="horz" lIns="91440" tIns="45720" rIns="91440" bIns="45720" rtlCol="0">
            <a:normAutofit fontScale="92500" lnSpcReduction="10000"/>
          </a:bodyPr>
          <a:lstStyle/>
          <a:p>
            <a:pPr marL="0" indent="0">
              <a:buNone/>
            </a:pPr>
            <a:r>
              <a:rPr lang="en-US" sz="1900" b="1" dirty="0" err="1">
                <a:solidFill>
                  <a:schemeClr val="accent1"/>
                </a:solidFill>
              </a:rPr>
              <a:t>Inpandig</a:t>
            </a:r>
            <a:r>
              <a:rPr lang="en-US" sz="1900" b="1" dirty="0">
                <a:solidFill>
                  <a:schemeClr val="accent1"/>
                </a:solidFill>
              </a:rPr>
              <a:t> </a:t>
            </a:r>
            <a:r>
              <a:rPr lang="en-US" sz="1900" b="1" dirty="0" err="1">
                <a:solidFill>
                  <a:schemeClr val="accent1"/>
                </a:solidFill>
              </a:rPr>
              <a:t>plaatsen</a:t>
            </a:r>
            <a:r>
              <a:rPr lang="en-US" sz="1900" b="1" dirty="0">
                <a:solidFill>
                  <a:schemeClr val="accent1"/>
                </a:solidFill>
              </a:rPr>
              <a:t> – </a:t>
            </a:r>
            <a:r>
              <a:rPr lang="en-US" sz="1900" b="1" dirty="0" err="1">
                <a:solidFill>
                  <a:schemeClr val="accent1"/>
                </a:solidFill>
              </a:rPr>
              <a:t>Normeringen</a:t>
            </a:r>
            <a:r>
              <a:rPr lang="en-US" sz="1900" b="1" dirty="0">
                <a:solidFill>
                  <a:schemeClr val="accent1"/>
                </a:solidFill>
              </a:rPr>
              <a:t> EOS ( Energie </a:t>
            </a:r>
            <a:r>
              <a:rPr lang="en-US" sz="1900" b="1" dirty="0" err="1">
                <a:solidFill>
                  <a:schemeClr val="accent1"/>
                </a:solidFill>
              </a:rPr>
              <a:t>Opslag</a:t>
            </a:r>
            <a:r>
              <a:rPr lang="en-US" sz="1900" b="1" dirty="0">
                <a:solidFill>
                  <a:schemeClr val="accent1"/>
                </a:solidFill>
              </a:rPr>
              <a:t> </a:t>
            </a:r>
            <a:r>
              <a:rPr lang="en-US" sz="1900" b="1" dirty="0" err="1">
                <a:solidFill>
                  <a:schemeClr val="accent1"/>
                </a:solidFill>
              </a:rPr>
              <a:t>Systeem</a:t>
            </a:r>
            <a:r>
              <a:rPr lang="en-US" sz="1900" b="1" dirty="0">
                <a:solidFill>
                  <a:schemeClr val="accent1"/>
                </a:solidFill>
              </a:rPr>
              <a:t>)</a:t>
            </a:r>
          </a:p>
          <a:p>
            <a:pPr marL="0" indent="0">
              <a:buNone/>
            </a:pPr>
            <a:r>
              <a:rPr lang="en-US" sz="1900" b="1" dirty="0" err="1">
                <a:solidFill>
                  <a:schemeClr val="accent1"/>
                </a:solidFill>
              </a:rPr>
              <a:t>NvA</a:t>
            </a:r>
            <a:r>
              <a:rPr lang="en-US" sz="1900" b="1" dirty="0">
                <a:solidFill>
                  <a:schemeClr val="accent1"/>
                </a:solidFill>
              </a:rPr>
              <a:t> UPD – </a:t>
            </a:r>
            <a:r>
              <a:rPr lang="en-US" sz="1900" b="1" dirty="0" err="1">
                <a:solidFill>
                  <a:schemeClr val="accent1"/>
                </a:solidFill>
              </a:rPr>
              <a:t>gemeente</a:t>
            </a:r>
            <a:r>
              <a:rPr lang="en-US" sz="1900" b="1" dirty="0">
                <a:solidFill>
                  <a:schemeClr val="accent1"/>
                </a:solidFill>
              </a:rPr>
              <a:t> en </a:t>
            </a:r>
            <a:r>
              <a:rPr lang="en-US" sz="1900" b="1" dirty="0" err="1">
                <a:solidFill>
                  <a:schemeClr val="accent1"/>
                </a:solidFill>
              </a:rPr>
              <a:t>veiligheidsregio</a:t>
            </a:r>
            <a:endParaRPr lang="en-US" sz="1900" b="1" dirty="0">
              <a:solidFill>
                <a:schemeClr val="accent1"/>
              </a:solidFill>
            </a:endParaRPr>
          </a:p>
          <a:p>
            <a:pPr marL="0" indent="0">
              <a:buNone/>
            </a:pPr>
            <a:r>
              <a:rPr lang="en-US" sz="1900" b="1" dirty="0">
                <a:solidFill>
                  <a:schemeClr val="accent1"/>
                </a:solidFill>
              </a:rPr>
              <a:t>EOS </a:t>
            </a:r>
            <a:r>
              <a:rPr lang="en-US" sz="1900" b="1" dirty="0" err="1">
                <a:solidFill>
                  <a:schemeClr val="accent1"/>
                </a:solidFill>
              </a:rPr>
              <a:t>ruimte</a:t>
            </a:r>
            <a:r>
              <a:rPr lang="en-US" sz="1900" b="1" dirty="0">
                <a:solidFill>
                  <a:schemeClr val="accent1"/>
                </a:solidFill>
              </a:rPr>
              <a:t> in het </a:t>
            </a:r>
            <a:r>
              <a:rPr lang="en-US" sz="1900" b="1" dirty="0" err="1">
                <a:solidFill>
                  <a:schemeClr val="accent1"/>
                </a:solidFill>
              </a:rPr>
              <a:t>gebouw</a:t>
            </a:r>
            <a:r>
              <a:rPr lang="en-US" sz="1900" b="1" dirty="0">
                <a:solidFill>
                  <a:schemeClr val="accent1"/>
                </a:solidFill>
              </a:rPr>
              <a:t>:</a:t>
            </a:r>
          </a:p>
          <a:p>
            <a:pPr lvl="1"/>
            <a:r>
              <a:rPr lang="en-US" sz="1900" b="1" dirty="0" err="1">
                <a:solidFill>
                  <a:schemeClr val="accent1"/>
                </a:solidFill>
              </a:rPr>
              <a:t>Brandwerende</a:t>
            </a:r>
            <a:r>
              <a:rPr lang="en-US" sz="1900" b="1" dirty="0">
                <a:solidFill>
                  <a:schemeClr val="accent1"/>
                </a:solidFill>
              </a:rPr>
              <a:t> en </a:t>
            </a:r>
            <a:r>
              <a:rPr lang="en-US" sz="1900" b="1" dirty="0" err="1">
                <a:solidFill>
                  <a:schemeClr val="accent1"/>
                </a:solidFill>
              </a:rPr>
              <a:t>waterdichte</a:t>
            </a:r>
            <a:r>
              <a:rPr lang="en-US" sz="1900" b="1" dirty="0">
                <a:solidFill>
                  <a:schemeClr val="accent1"/>
                </a:solidFill>
              </a:rPr>
              <a:t> Ruimte : </a:t>
            </a:r>
            <a:r>
              <a:rPr lang="en-US" sz="1900" b="1" dirty="0" err="1">
                <a:solidFill>
                  <a:schemeClr val="accent1"/>
                </a:solidFill>
              </a:rPr>
              <a:t>deuren</a:t>
            </a:r>
            <a:r>
              <a:rPr lang="en-US" sz="1900" b="1" dirty="0">
                <a:solidFill>
                  <a:schemeClr val="accent1"/>
                </a:solidFill>
              </a:rPr>
              <a:t> en </a:t>
            </a:r>
            <a:r>
              <a:rPr lang="en-US" sz="1900" b="1" dirty="0" err="1">
                <a:solidFill>
                  <a:schemeClr val="accent1"/>
                </a:solidFill>
              </a:rPr>
              <a:t>wanden</a:t>
            </a:r>
            <a:endParaRPr lang="en-US" sz="1900" b="1" dirty="0">
              <a:solidFill>
                <a:schemeClr val="accent1"/>
              </a:solidFill>
            </a:endParaRPr>
          </a:p>
          <a:p>
            <a:pPr lvl="1"/>
            <a:r>
              <a:rPr lang="en-US" sz="1900" b="1" dirty="0" err="1">
                <a:solidFill>
                  <a:schemeClr val="accent1"/>
                </a:solidFill>
              </a:rPr>
              <a:t>Vullen</a:t>
            </a:r>
            <a:r>
              <a:rPr lang="en-US" sz="1900" b="1" dirty="0">
                <a:solidFill>
                  <a:schemeClr val="accent1"/>
                </a:solidFill>
              </a:rPr>
              <a:t> met water </a:t>
            </a:r>
            <a:r>
              <a:rPr lang="en-US" sz="1900" b="1" dirty="0" err="1">
                <a:solidFill>
                  <a:schemeClr val="accent1"/>
                </a:solidFill>
              </a:rPr>
              <a:t>bij</a:t>
            </a:r>
            <a:r>
              <a:rPr lang="en-US" sz="1900" b="1" dirty="0">
                <a:solidFill>
                  <a:schemeClr val="accent1"/>
                </a:solidFill>
              </a:rPr>
              <a:t> brand / 3 </a:t>
            </a:r>
            <a:r>
              <a:rPr lang="en-US" sz="1900" b="1" dirty="0" err="1">
                <a:solidFill>
                  <a:schemeClr val="accent1"/>
                </a:solidFill>
              </a:rPr>
              <a:t>stapsysteem</a:t>
            </a:r>
            <a:endParaRPr lang="en-US" sz="1900" b="1" dirty="0">
              <a:solidFill>
                <a:schemeClr val="accent1"/>
              </a:solidFill>
            </a:endParaRPr>
          </a:p>
          <a:p>
            <a:pPr lvl="1"/>
            <a:r>
              <a:rPr lang="en-US" sz="1900" b="1" dirty="0" err="1">
                <a:solidFill>
                  <a:schemeClr val="accent1"/>
                </a:solidFill>
              </a:rPr>
              <a:t>Watercapaciteit</a:t>
            </a:r>
            <a:endParaRPr lang="en-US" sz="1900" b="1" dirty="0">
              <a:solidFill>
                <a:schemeClr val="accent1"/>
              </a:solidFill>
            </a:endParaRPr>
          </a:p>
          <a:p>
            <a:pPr lvl="1"/>
            <a:r>
              <a:rPr lang="en-US" sz="1900" b="1" dirty="0" err="1">
                <a:solidFill>
                  <a:schemeClr val="accent1"/>
                </a:solidFill>
              </a:rPr>
              <a:t>Koeling</a:t>
            </a:r>
            <a:r>
              <a:rPr lang="en-US" sz="1900" b="1" dirty="0">
                <a:solidFill>
                  <a:schemeClr val="accent1"/>
                </a:solidFill>
              </a:rPr>
              <a:t> en </a:t>
            </a:r>
            <a:r>
              <a:rPr lang="en-US" sz="1900" b="1" dirty="0" err="1">
                <a:solidFill>
                  <a:schemeClr val="accent1"/>
                </a:solidFill>
              </a:rPr>
              <a:t>ventilatie</a:t>
            </a:r>
            <a:endParaRPr lang="en-US" sz="1900" b="1" dirty="0">
              <a:solidFill>
                <a:schemeClr val="accent1"/>
              </a:solidFill>
            </a:endParaRPr>
          </a:p>
          <a:p>
            <a:pPr lvl="1"/>
            <a:r>
              <a:rPr lang="en-US" sz="1900" b="1" dirty="0">
                <a:solidFill>
                  <a:schemeClr val="accent1"/>
                </a:solidFill>
              </a:rPr>
              <a:t>BMI en </a:t>
            </a:r>
            <a:r>
              <a:rPr lang="en-US" sz="1900" b="1" dirty="0" err="1">
                <a:solidFill>
                  <a:schemeClr val="accent1"/>
                </a:solidFill>
              </a:rPr>
              <a:t>brandpaneel</a:t>
            </a:r>
            <a:endParaRPr lang="en-US" sz="1900" b="1" dirty="0">
              <a:solidFill>
                <a:schemeClr val="accent1"/>
              </a:solidFill>
            </a:endParaRPr>
          </a:p>
          <a:p>
            <a:pPr lvl="1"/>
            <a:r>
              <a:rPr lang="en-US" sz="1900" b="1" dirty="0">
                <a:solidFill>
                  <a:schemeClr val="accent1"/>
                </a:solidFill>
              </a:rPr>
              <a:t>Electra </a:t>
            </a:r>
            <a:r>
              <a:rPr lang="en-US" sz="1900" b="1" dirty="0" err="1">
                <a:solidFill>
                  <a:schemeClr val="accent1"/>
                </a:solidFill>
              </a:rPr>
              <a:t>aansluiting</a:t>
            </a:r>
            <a:r>
              <a:rPr lang="en-US" sz="1900" b="1" dirty="0">
                <a:solidFill>
                  <a:schemeClr val="accent1"/>
                </a:solidFill>
              </a:rPr>
              <a:t> en </a:t>
            </a:r>
            <a:r>
              <a:rPr lang="en-US" sz="1900" b="1" dirty="0" err="1">
                <a:solidFill>
                  <a:schemeClr val="accent1"/>
                </a:solidFill>
              </a:rPr>
              <a:t>inrichting</a:t>
            </a:r>
            <a:endParaRPr lang="en-US" sz="1900" b="1" dirty="0">
              <a:solidFill>
                <a:schemeClr val="accent1"/>
              </a:solidFill>
            </a:endParaRPr>
          </a:p>
          <a:p>
            <a:pPr lvl="1"/>
            <a:r>
              <a:rPr lang="en-US" sz="1900" b="1" dirty="0">
                <a:solidFill>
                  <a:schemeClr val="accent1"/>
                </a:solidFill>
              </a:rPr>
              <a:t>Camera’s</a:t>
            </a:r>
          </a:p>
          <a:p>
            <a:pPr lvl="1"/>
            <a:r>
              <a:rPr lang="en-US" sz="1900" b="1" dirty="0" err="1">
                <a:solidFill>
                  <a:schemeClr val="accent1"/>
                </a:solidFill>
              </a:rPr>
              <a:t>Constructieve</a:t>
            </a:r>
            <a:r>
              <a:rPr lang="en-US" sz="1900" b="1" dirty="0">
                <a:solidFill>
                  <a:schemeClr val="accent1"/>
                </a:solidFill>
              </a:rPr>
              <a:t> </a:t>
            </a:r>
            <a:r>
              <a:rPr lang="en-US" sz="1900" b="1" dirty="0" err="1">
                <a:solidFill>
                  <a:schemeClr val="accent1"/>
                </a:solidFill>
              </a:rPr>
              <a:t>aanpassingen</a:t>
            </a:r>
            <a:endParaRPr lang="en-US" sz="1900" b="1" dirty="0">
              <a:solidFill>
                <a:schemeClr val="accent1"/>
              </a:solidFill>
            </a:endParaRPr>
          </a:p>
          <a:p>
            <a:pPr lvl="1"/>
            <a:r>
              <a:rPr lang="en-US" sz="1900" b="1" dirty="0" err="1">
                <a:solidFill>
                  <a:schemeClr val="accent1"/>
                </a:solidFill>
              </a:rPr>
              <a:t>Logistieke</a:t>
            </a:r>
            <a:r>
              <a:rPr lang="en-US" sz="1900" b="1" dirty="0">
                <a:solidFill>
                  <a:schemeClr val="accent1"/>
                </a:solidFill>
              </a:rPr>
              <a:t> </a:t>
            </a:r>
            <a:r>
              <a:rPr lang="en-US" sz="1900" b="1" dirty="0" err="1">
                <a:solidFill>
                  <a:schemeClr val="accent1"/>
                </a:solidFill>
              </a:rPr>
              <a:t>voorzieningen</a:t>
            </a:r>
            <a:r>
              <a:rPr lang="en-US" sz="1900" b="1" dirty="0">
                <a:solidFill>
                  <a:schemeClr val="accent1"/>
                </a:solidFill>
              </a:rPr>
              <a:t> </a:t>
            </a:r>
            <a:r>
              <a:rPr lang="en-US" sz="1900" b="1" dirty="0" err="1">
                <a:solidFill>
                  <a:schemeClr val="accent1"/>
                </a:solidFill>
              </a:rPr>
              <a:t>batterijen</a:t>
            </a:r>
            <a:r>
              <a:rPr lang="en-US" sz="1900" b="1" dirty="0">
                <a:solidFill>
                  <a:schemeClr val="accent1"/>
                </a:solidFill>
              </a:rPr>
              <a:t> IN en UIT het </a:t>
            </a:r>
            <a:r>
              <a:rPr lang="en-US" sz="1900" b="1" dirty="0" err="1">
                <a:solidFill>
                  <a:schemeClr val="accent1"/>
                </a:solidFill>
              </a:rPr>
              <a:t>gebouw</a:t>
            </a:r>
            <a:endParaRPr lang="en-US" sz="1900" b="1" dirty="0">
              <a:solidFill>
                <a:schemeClr val="accent1"/>
              </a:solidFill>
            </a:endParaRPr>
          </a:p>
          <a:p>
            <a:pPr lvl="1"/>
            <a:r>
              <a:rPr lang="en-US" sz="1900" b="1" dirty="0" err="1">
                <a:solidFill>
                  <a:schemeClr val="accent1"/>
                </a:solidFill>
              </a:rPr>
              <a:t>Voorzieningen</a:t>
            </a:r>
            <a:r>
              <a:rPr lang="en-US" sz="1900" b="1" dirty="0">
                <a:solidFill>
                  <a:schemeClr val="accent1"/>
                </a:solidFill>
              </a:rPr>
              <a:t> </a:t>
            </a:r>
            <a:r>
              <a:rPr lang="en-US" sz="1900" b="1" dirty="0" err="1">
                <a:solidFill>
                  <a:schemeClr val="accent1"/>
                </a:solidFill>
              </a:rPr>
              <a:t>noodaggregator</a:t>
            </a:r>
            <a:r>
              <a:rPr lang="en-US" sz="1900" b="1" dirty="0">
                <a:solidFill>
                  <a:schemeClr val="accent1"/>
                </a:solidFill>
              </a:rPr>
              <a:t>  </a:t>
            </a:r>
          </a:p>
          <a:p>
            <a:pPr lvl="1"/>
            <a:r>
              <a:rPr lang="en-US" sz="1900" b="1" dirty="0" err="1">
                <a:solidFill>
                  <a:schemeClr val="accent1"/>
                </a:solidFill>
              </a:rPr>
              <a:t>Toegankelijkheid</a:t>
            </a:r>
            <a:r>
              <a:rPr lang="en-US" sz="1900" b="1" dirty="0">
                <a:solidFill>
                  <a:schemeClr val="accent1"/>
                </a:solidFill>
              </a:rPr>
              <a:t> en </a:t>
            </a:r>
            <a:r>
              <a:rPr lang="en-US" sz="1900" b="1" dirty="0" err="1">
                <a:solidFill>
                  <a:schemeClr val="accent1"/>
                </a:solidFill>
              </a:rPr>
              <a:t>bevoegdheden</a:t>
            </a:r>
            <a:r>
              <a:rPr lang="en-US" sz="1900" b="1" dirty="0">
                <a:solidFill>
                  <a:schemeClr val="accent1"/>
                </a:solidFill>
              </a:rPr>
              <a:t> : </a:t>
            </a:r>
            <a:r>
              <a:rPr lang="en-US" sz="1900" b="1" dirty="0" err="1">
                <a:solidFill>
                  <a:schemeClr val="accent1"/>
                </a:solidFill>
              </a:rPr>
              <a:t>sloten</a:t>
            </a:r>
            <a:r>
              <a:rPr lang="en-US" sz="1800" b="1" dirty="0">
                <a:solidFill>
                  <a:schemeClr val="accent1"/>
                </a:solidFill>
              </a:rPr>
              <a:t> </a:t>
            </a:r>
          </a:p>
          <a:p>
            <a:pPr lvl="1"/>
            <a:endParaRPr lang="en-US" sz="1800" b="1" dirty="0">
              <a:solidFill>
                <a:schemeClr val="accent1"/>
              </a:solidFill>
            </a:endParaRPr>
          </a:p>
          <a:p>
            <a:pPr marL="457200" lvl="1" indent="0">
              <a:buNone/>
            </a:pPr>
            <a:endParaRPr lang="en-US" sz="1000" dirty="0"/>
          </a:p>
          <a:p>
            <a:pPr lvl="1"/>
            <a:endParaRPr lang="en-US" sz="1000" dirty="0"/>
          </a:p>
          <a:p>
            <a:endParaRPr lang="en-US" sz="1000" dirty="0"/>
          </a:p>
        </p:txBody>
      </p:sp>
    </p:spTree>
    <p:extLst>
      <p:ext uri="{BB962C8B-B14F-4D97-AF65-F5344CB8AC3E}">
        <p14:creationId xmlns:p14="http://schemas.microsoft.com/office/powerpoint/2010/main" val="837481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1F55C5D-1648-4BE3-932D-8CADBF3F67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DB16E854-E90B-2FED-626E-2E190CEE9A80}"/>
              </a:ext>
            </a:extLst>
          </p:cNvPr>
          <p:cNvSpPr>
            <a:spLocks noGrp="1"/>
          </p:cNvSpPr>
          <p:nvPr>
            <p:ph type="title"/>
          </p:nvPr>
        </p:nvSpPr>
        <p:spPr>
          <a:xfrm>
            <a:off x="640080" y="667512"/>
            <a:ext cx="10908792" cy="1069848"/>
          </a:xfrm>
        </p:spPr>
        <p:txBody>
          <a:bodyPr vert="horz" lIns="91440" tIns="45720" rIns="91440" bIns="45720" rtlCol="0" anchor="ctr">
            <a:normAutofit/>
          </a:bodyPr>
          <a:lstStyle/>
          <a:p>
            <a:pPr algn="ctr"/>
            <a:r>
              <a:rPr lang="en-US" sz="5400" b="1" dirty="0" err="1">
                <a:solidFill>
                  <a:schemeClr val="accent1"/>
                </a:solidFill>
              </a:rPr>
              <a:t>Logistiek</a:t>
            </a:r>
            <a:endParaRPr lang="en-US" sz="5400" b="1" dirty="0">
              <a:solidFill>
                <a:schemeClr val="accent1"/>
              </a:solidFill>
            </a:endParaRPr>
          </a:p>
        </p:txBody>
      </p:sp>
      <p:sp>
        <p:nvSpPr>
          <p:cNvPr id="21" name="sketch line">
            <a:extLst>
              <a:ext uri="{FF2B5EF4-FFF2-40B4-BE49-F238E27FC236}">
                <a16:creationId xmlns:a16="http://schemas.microsoft.com/office/drawing/2014/main" id="{A38E1331-B5A6-44BE-BF4E-EE6C2FD2A2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10000" y="1776977"/>
            <a:ext cx="4572000" cy="18288"/>
          </a:xfrm>
          <a:custGeom>
            <a:avLst/>
            <a:gdLst>
              <a:gd name="csX0" fmla="*/ 0 w 4572000"/>
              <a:gd name="csY0" fmla="*/ 0 h 18288"/>
              <a:gd name="csX1" fmla="*/ 744583 w 4572000"/>
              <a:gd name="csY1" fmla="*/ 0 h 18288"/>
              <a:gd name="csX2" fmla="*/ 1352006 w 4572000"/>
              <a:gd name="csY2" fmla="*/ 0 h 18288"/>
              <a:gd name="csX3" fmla="*/ 2050869 w 4572000"/>
              <a:gd name="csY3" fmla="*/ 0 h 18288"/>
              <a:gd name="csX4" fmla="*/ 2612571 w 4572000"/>
              <a:gd name="csY4" fmla="*/ 0 h 18288"/>
              <a:gd name="csX5" fmla="*/ 3357154 w 4572000"/>
              <a:gd name="csY5" fmla="*/ 0 h 18288"/>
              <a:gd name="csX6" fmla="*/ 4010297 w 4572000"/>
              <a:gd name="csY6" fmla="*/ 0 h 18288"/>
              <a:gd name="csX7" fmla="*/ 4572000 w 4572000"/>
              <a:gd name="csY7" fmla="*/ 0 h 18288"/>
              <a:gd name="csX8" fmla="*/ 4572000 w 4572000"/>
              <a:gd name="csY8" fmla="*/ 18288 h 18288"/>
              <a:gd name="csX9" fmla="*/ 3873137 w 4572000"/>
              <a:gd name="csY9" fmla="*/ 18288 h 18288"/>
              <a:gd name="csX10" fmla="*/ 3265714 w 4572000"/>
              <a:gd name="csY10" fmla="*/ 18288 h 18288"/>
              <a:gd name="csX11" fmla="*/ 2521131 w 4572000"/>
              <a:gd name="csY11" fmla="*/ 18288 h 18288"/>
              <a:gd name="csX12" fmla="*/ 1867989 w 4572000"/>
              <a:gd name="csY12" fmla="*/ 18288 h 18288"/>
              <a:gd name="csX13" fmla="*/ 1352006 w 4572000"/>
              <a:gd name="csY13" fmla="*/ 18288 h 18288"/>
              <a:gd name="csX14" fmla="*/ 836023 w 4572000"/>
              <a:gd name="csY14" fmla="*/ 18288 h 18288"/>
              <a:gd name="csX15" fmla="*/ 0 w 4572000"/>
              <a:gd name="csY15" fmla="*/ 18288 h 18288"/>
              <a:gd name="csX16" fmla="*/ 0 w 457200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572000" h="18288" fill="none" extrusionOk="0">
                <a:moveTo>
                  <a:pt x="0" y="0"/>
                </a:moveTo>
                <a:cubicBezTo>
                  <a:pt x="335213" y="-5275"/>
                  <a:pt x="446637" y="2749"/>
                  <a:pt x="744583" y="0"/>
                </a:cubicBezTo>
                <a:cubicBezTo>
                  <a:pt x="1042529" y="-2749"/>
                  <a:pt x="1223095" y="8165"/>
                  <a:pt x="1352006" y="0"/>
                </a:cubicBezTo>
                <a:cubicBezTo>
                  <a:pt x="1480917" y="-8165"/>
                  <a:pt x="1803308" y="16240"/>
                  <a:pt x="2050869" y="0"/>
                </a:cubicBezTo>
                <a:cubicBezTo>
                  <a:pt x="2298430" y="-16240"/>
                  <a:pt x="2464656" y="-22054"/>
                  <a:pt x="2612571" y="0"/>
                </a:cubicBezTo>
                <a:cubicBezTo>
                  <a:pt x="2760486" y="22054"/>
                  <a:pt x="3034874" y="11895"/>
                  <a:pt x="3357154" y="0"/>
                </a:cubicBezTo>
                <a:cubicBezTo>
                  <a:pt x="3679434" y="-11895"/>
                  <a:pt x="3778145" y="-10841"/>
                  <a:pt x="4010297" y="0"/>
                </a:cubicBezTo>
                <a:cubicBezTo>
                  <a:pt x="4242449" y="10841"/>
                  <a:pt x="4385860" y="17261"/>
                  <a:pt x="4572000" y="0"/>
                </a:cubicBezTo>
                <a:cubicBezTo>
                  <a:pt x="4571443" y="8172"/>
                  <a:pt x="4571244" y="10948"/>
                  <a:pt x="4572000" y="18288"/>
                </a:cubicBezTo>
                <a:cubicBezTo>
                  <a:pt x="4352099" y="1269"/>
                  <a:pt x="4065933" y="40755"/>
                  <a:pt x="3873137" y="18288"/>
                </a:cubicBezTo>
                <a:cubicBezTo>
                  <a:pt x="3680341" y="-4179"/>
                  <a:pt x="3486903" y="33471"/>
                  <a:pt x="3265714" y="18288"/>
                </a:cubicBezTo>
                <a:cubicBezTo>
                  <a:pt x="3044525" y="3105"/>
                  <a:pt x="2683548" y="-1073"/>
                  <a:pt x="2521131" y="18288"/>
                </a:cubicBezTo>
                <a:cubicBezTo>
                  <a:pt x="2358714" y="37649"/>
                  <a:pt x="2132855" y="34593"/>
                  <a:pt x="1867989" y="18288"/>
                </a:cubicBezTo>
                <a:cubicBezTo>
                  <a:pt x="1603123" y="1983"/>
                  <a:pt x="1605373" y="2886"/>
                  <a:pt x="1352006" y="18288"/>
                </a:cubicBezTo>
                <a:cubicBezTo>
                  <a:pt x="1098639" y="33690"/>
                  <a:pt x="962100" y="16241"/>
                  <a:pt x="836023" y="18288"/>
                </a:cubicBezTo>
                <a:cubicBezTo>
                  <a:pt x="709946" y="20335"/>
                  <a:pt x="193668" y="-307"/>
                  <a:pt x="0" y="18288"/>
                </a:cubicBezTo>
                <a:cubicBezTo>
                  <a:pt x="-277" y="11188"/>
                  <a:pt x="-244" y="5848"/>
                  <a:pt x="0" y="0"/>
                </a:cubicBezTo>
                <a:close/>
              </a:path>
              <a:path w="4572000" h="18288" stroke="0" extrusionOk="0">
                <a:moveTo>
                  <a:pt x="0" y="0"/>
                </a:moveTo>
                <a:cubicBezTo>
                  <a:pt x="158188" y="7508"/>
                  <a:pt x="361578" y="-27091"/>
                  <a:pt x="561703" y="0"/>
                </a:cubicBezTo>
                <a:cubicBezTo>
                  <a:pt x="761828" y="27091"/>
                  <a:pt x="1133811" y="14547"/>
                  <a:pt x="1306286" y="0"/>
                </a:cubicBezTo>
                <a:cubicBezTo>
                  <a:pt x="1478761" y="-14547"/>
                  <a:pt x="1809594" y="13320"/>
                  <a:pt x="2050869" y="0"/>
                </a:cubicBezTo>
                <a:cubicBezTo>
                  <a:pt x="2292144" y="-13320"/>
                  <a:pt x="2409269" y="-14334"/>
                  <a:pt x="2612571" y="0"/>
                </a:cubicBezTo>
                <a:cubicBezTo>
                  <a:pt x="2815873" y="14334"/>
                  <a:pt x="3025009" y="33536"/>
                  <a:pt x="3311434" y="0"/>
                </a:cubicBezTo>
                <a:cubicBezTo>
                  <a:pt x="3597859" y="-33536"/>
                  <a:pt x="3695431" y="-13462"/>
                  <a:pt x="3827417" y="0"/>
                </a:cubicBezTo>
                <a:cubicBezTo>
                  <a:pt x="3959403" y="13462"/>
                  <a:pt x="4360180" y="899"/>
                  <a:pt x="4572000" y="0"/>
                </a:cubicBezTo>
                <a:cubicBezTo>
                  <a:pt x="4572481" y="8890"/>
                  <a:pt x="4572898" y="10033"/>
                  <a:pt x="4572000" y="18288"/>
                </a:cubicBezTo>
                <a:cubicBezTo>
                  <a:pt x="4356830" y="5817"/>
                  <a:pt x="4021942" y="41441"/>
                  <a:pt x="3873137" y="18288"/>
                </a:cubicBezTo>
                <a:cubicBezTo>
                  <a:pt x="3724332" y="-4865"/>
                  <a:pt x="3494019" y="36771"/>
                  <a:pt x="3174274" y="18288"/>
                </a:cubicBezTo>
                <a:cubicBezTo>
                  <a:pt x="2854529" y="-195"/>
                  <a:pt x="2861023" y="5963"/>
                  <a:pt x="2658291" y="18288"/>
                </a:cubicBezTo>
                <a:cubicBezTo>
                  <a:pt x="2455559" y="30613"/>
                  <a:pt x="2309968" y="11711"/>
                  <a:pt x="2050869" y="18288"/>
                </a:cubicBezTo>
                <a:cubicBezTo>
                  <a:pt x="1791770" y="24865"/>
                  <a:pt x="1671115" y="-4587"/>
                  <a:pt x="1306286" y="18288"/>
                </a:cubicBezTo>
                <a:cubicBezTo>
                  <a:pt x="941457" y="41163"/>
                  <a:pt x="838619" y="-9452"/>
                  <a:pt x="653143" y="18288"/>
                </a:cubicBezTo>
                <a:cubicBezTo>
                  <a:pt x="467667" y="46028"/>
                  <a:pt x="308702" y="9245"/>
                  <a:pt x="0" y="18288"/>
                </a:cubicBezTo>
                <a:cubicBezTo>
                  <a:pt x="-4" y="10872"/>
                  <a:pt x="388" y="674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95915077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1" name="Picture 10">
            <a:extLst>
              <a:ext uri="{FF2B5EF4-FFF2-40B4-BE49-F238E27FC236}">
                <a16:creationId xmlns:a16="http://schemas.microsoft.com/office/drawing/2014/main" id="{CB045C22-F6AA-5F36-2501-D7E51549A1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33" y="3469982"/>
            <a:ext cx="2832069" cy="1890407"/>
          </a:xfrm>
          <a:prstGeom prst="rect">
            <a:avLst/>
          </a:prstGeom>
        </p:spPr>
      </p:pic>
      <p:pic>
        <p:nvPicPr>
          <p:cNvPr id="14" name="Content Placeholder 4">
            <a:extLst>
              <a:ext uri="{FF2B5EF4-FFF2-40B4-BE49-F238E27FC236}">
                <a16:creationId xmlns:a16="http://schemas.microsoft.com/office/drawing/2014/main" id="{6603454B-A47B-6118-3E6D-AB239BBBAA6E}"/>
              </a:ext>
            </a:extLst>
          </p:cNvPr>
          <p:cNvPicPr>
            <a:picLocks noChangeAspect="1"/>
          </p:cNvPicPr>
          <p:nvPr/>
        </p:nvPicPr>
        <p:blipFill>
          <a:blip r:embed="rId3"/>
          <a:stretch>
            <a:fillRect/>
          </a:stretch>
        </p:blipFill>
        <p:spPr>
          <a:xfrm>
            <a:off x="3236185" y="2610546"/>
            <a:ext cx="2717575" cy="3609280"/>
          </a:xfrm>
          <a:prstGeom prst="rect">
            <a:avLst/>
          </a:prstGeom>
        </p:spPr>
      </p:pic>
      <p:pic>
        <p:nvPicPr>
          <p:cNvPr id="13" name="Picture 12">
            <a:extLst>
              <a:ext uri="{FF2B5EF4-FFF2-40B4-BE49-F238E27FC236}">
                <a16:creationId xmlns:a16="http://schemas.microsoft.com/office/drawing/2014/main" id="{E8B44967-AF0C-D957-563A-4D76FC4AF70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92430" y="2610546"/>
            <a:ext cx="2409195" cy="3609279"/>
          </a:xfrm>
          <a:prstGeom prst="rect">
            <a:avLst/>
          </a:prstGeom>
        </p:spPr>
      </p:pic>
      <p:pic>
        <p:nvPicPr>
          <p:cNvPr id="9" name="Content Placeholder 8">
            <a:extLst>
              <a:ext uri="{FF2B5EF4-FFF2-40B4-BE49-F238E27FC236}">
                <a16:creationId xmlns:a16="http://schemas.microsoft.com/office/drawing/2014/main" id="{D26DF3A1-4E72-6B73-39B5-5F970A5676FC}"/>
              </a:ext>
            </a:extLst>
          </p:cNvPr>
          <p:cNvPicPr>
            <a:picLocks noGrp="1" noChangeAspect="1"/>
          </p:cNvPicPr>
          <p:nvPr>
            <p:ph idx="1"/>
          </p:nvPr>
        </p:nvPicPr>
        <p:blipFill>
          <a:blip r:embed="rId5" cstate="email">
            <a:extLst>
              <a:ext uri="{28A0092B-C50C-407E-A947-70E740481C1C}">
                <a14:useLocalDpi xmlns:a14="http://schemas.microsoft.com/office/drawing/2010/main"/>
              </a:ext>
            </a:extLst>
          </a:blip>
          <a:stretch>
            <a:fillRect/>
          </a:stretch>
        </p:blipFill>
        <p:spPr>
          <a:xfrm>
            <a:off x="9373234" y="2610546"/>
            <a:ext cx="2409195" cy="3609279"/>
          </a:xfrm>
          <a:prstGeom prst="rect">
            <a:avLst/>
          </a:prstGeom>
        </p:spPr>
      </p:pic>
    </p:spTree>
    <p:extLst>
      <p:ext uri="{BB962C8B-B14F-4D97-AF65-F5344CB8AC3E}">
        <p14:creationId xmlns:p14="http://schemas.microsoft.com/office/powerpoint/2010/main" val="1038397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69A757A8-3523-077A-9B8B-695B7C9E02F5}"/>
              </a:ext>
            </a:extLst>
          </p:cNvPr>
          <p:cNvSpPr>
            <a:spLocks noGrp="1"/>
          </p:cNvSpPr>
          <p:nvPr>
            <p:ph type="title"/>
          </p:nvPr>
        </p:nvSpPr>
        <p:spPr>
          <a:xfrm>
            <a:off x="1136397" y="502022"/>
            <a:ext cx="9688296" cy="636824"/>
          </a:xfrm>
        </p:spPr>
        <p:txBody>
          <a:bodyPr anchor="b">
            <a:normAutofit fontScale="90000"/>
          </a:bodyPr>
          <a:lstStyle/>
          <a:p>
            <a:r>
              <a:rPr lang="en-US" sz="4000" b="1" dirty="0" err="1">
                <a:solidFill>
                  <a:schemeClr val="accent1"/>
                </a:solidFill>
              </a:rPr>
              <a:t>Vraagt</a:t>
            </a:r>
            <a:r>
              <a:rPr lang="en-US" sz="4000" b="1" dirty="0">
                <a:solidFill>
                  <a:schemeClr val="accent1"/>
                </a:solidFill>
              </a:rPr>
              <a:t> </a:t>
            </a:r>
            <a:r>
              <a:rPr lang="en-US" sz="4000" b="1" dirty="0" err="1">
                <a:solidFill>
                  <a:schemeClr val="accent1"/>
                </a:solidFill>
              </a:rPr>
              <a:t>wel</a:t>
            </a:r>
            <a:r>
              <a:rPr lang="en-US" sz="4000" b="1" dirty="0">
                <a:solidFill>
                  <a:schemeClr val="accent1"/>
                </a:solidFill>
              </a:rPr>
              <a:t> </a:t>
            </a:r>
            <a:r>
              <a:rPr lang="en-US" sz="4000" b="1" dirty="0" err="1">
                <a:solidFill>
                  <a:schemeClr val="accent1"/>
                </a:solidFill>
              </a:rPr>
              <a:t>iets</a:t>
            </a:r>
            <a:r>
              <a:rPr lang="en-US" sz="4000" b="1" dirty="0">
                <a:solidFill>
                  <a:schemeClr val="accent1"/>
                </a:solidFill>
              </a:rPr>
              <a:t> van </a:t>
            </a:r>
            <a:r>
              <a:rPr lang="en-US" sz="4000" b="1" dirty="0" err="1">
                <a:solidFill>
                  <a:schemeClr val="accent1"/>
                </a:solidFill>
              </a:rPr>
              <a:t>pandeigenaar</a:t>
            </a:r>
            <a:r>
              <a:rPr lang="en-US" sz="4000" b="1" dirty="0">
                <a:solidFill>
                  <a:schemeClr val="accent1"/>
                </a:solidFill>
              </a:rPr>
              <a:t> en </a:t>
            </a:r>
            <a:r>
              <a:rPr lang="en-US" sz="4000" b="1" dirty="0" err="1">
                <a:solidFill>
                  <a:schemeClr val="accent1"/>
                </a:solidFill>
              </a:rPr>
              <a:t>huurder</a:t>
            </a:r>
            <a:endParaRPr lang="nl-NL" sz="4000" b="1" dirty="0">
              <a:solidFill>
                <a:schemeClr val="accent1"/>
              </a:solidFill>
            </a:endParaRPr>
          </a:p>
        </p:txBody>
      </p:sp>
      <p:sp>
        <p:nvSpPr>
          <p:cNvPr id="3" name="Content Placeholder 2">
            <a:extLst>
              <a:ext uri="{FF2B5EF4-FFF2-40B4-BE49-F238E27FC236}">
                <a16:creationId xmlns:a16="http://schemas.microsoft.com/office/drawing/2014/main" id="{FCFE7DB7-7ADA-BC76-03A2-8A57D2ADA8C4}"/>
              </a:ext>
            </a:extLst>
          </p:cNvPr>
          <p:cNvSpPr>
            <a:spLocks noGrp="1"/>
          </p:cNvSpPr>
          <p:nvPr>
            <p:ph idx="1"/>
          </p:nvPr>
        </p:nvSpPr>
        <p:spPr>
          <a:xfrm>
            <a:off x="1136397" y="1404852"/>
            <a:ext cx="9688296" cy="4729941"/>
          </a:xfrm>
        </p:spPr>
        <p:txBody>
          <a:bodyPr anchor="t">
            <a:noAutofit/>
          </a:bodyPr>
          <a:lstStyle/>
          <a:p>
            <a:r>
              <a:rPr lang="en-US" sz="1800" b="1" dirty="0" err="1">
                <a:solidFill>
                  <a:schemeClr val="accent1"/>
                </a:solidFill>
              </a:rPr>
              <a:t>Veiligheidsprotocollen</a:t>
            </a:r>
            <a:r>
              <a:rPr lang="en-US" sz="1800" b="1" dirty="0">
                <a:solidFill>
                  <a:schemeClr val="accent1"/>
                </a:solidFill>
              </a:rPr>
              <a:t> </a:t>
            </a:r>
            <a:r>
              <a:rPr lang="en-US" sz="1800" b="1" dirty="0" err="1">
                <a:solidFill>
                  <a:schemeClr val="accent1"/>
                </a:solidFill>
              </a:rPr>
              <a:t>tijdens</a:t>
            </a:r>
            <a:r>
              <a:rPr lang="en-US" sz="1800" b="1" dirty="0">
                <a:solidFill>
                  <a:schemeClr val="accent1"/>
                </a:solidFill>
              </a:rPr>
              <a:t> de bouw en </a:t>
            </a:r>
            <a:r>
              <a:rPr lang="en-US" sz="1800" b="1" dirty="0" err="1">
                <a:solidFill>
                  <a:schemeClr val="accent1"/>
                </a:solidFill>
              </a:rPr>
              <a:t>inrichting</a:t>
            </a:r>
            <a:r>
              <a:rPr lang="en-US" sz="1800" b="1" dirty="0">
                <a:solidFill>
                  <a:schemeClr val="accent1"/>
                </a:solidFill>
              </a:rPr>
              <a:t> van de </a:t>
            </a:r>
            <a:r>
              <a:rPr lang="en-US" sz="1800" b="1" dirty="0" err="1">
                <a:solidFill>
                  <a:schemeClr val="accent1"/>
                </a:solidFill>
              </a:rPr>
              <a:t>winkel</a:t>
            </a:r>
            <a:endParaRPr lang="en-US" sz="1800" b="1" dirty="0">
              <a:solidFill>
                <a:schemeClr val="accent1"/>
              </a:solidFill>
            </a:endParaRPr>
          </a:p>
          <a:p>
            <a:r>
              <a:rPr lang="en-US" sz="1800" b="1" dirty="0" err="1">
                <a:solidFill>
                  <a:schemeClr val="accent1"/>
                </a:solidFill>
              </a:rPr>
              <a:t>Brandinstallaties</a:t>
            </a:r>
            <a:r>
              <a:rPr lang="en-US" sz="1800" b="1" dirty="0">
                <a:solidFill>
                  <a:schemeClr val="accent1"/>
                </a:solidFill>
              </a:rPr>
              <a:t> </a:t>
            </a:r>
            <a:r>
              <a:rPr lang="en-US" sz="1800" b="1" dirty="0" err="1">
                <a:solidFill>
                  <a:schemeClr val="accent1"/>
                </a:solidFill>
              </a:rPr>
              <a:t>regelmatig</a:t>
            </a:r>
            <a:r>
              <a:rPr lang="en-US" sz="1800" b="1" dirty="0">
                <a:solidFill>
                  <a:schemeClr val="accent1"/>
                </a:solidFill>
              </a:rPr>
              <a:t> in storing en </a:t>
            </a:r>
            <a:r>
              <a:rPr lang="en-US" sz="1800" b="1" dirty="0" err="1">
                <a:solidFill>
                  <a:schemeClr val="accent1"/>
                </a:solidFill>
              </a:rPr>
              <a:t>doormelding</a:t>
            </a:r>
            <a:r>
              <a:rPr lang="en-US" sz="1800" b="1" dirty="0">
                <a:solidFill>
                  <a:schemeClr val="accent1"/>
                </a:solidFill>
              </a:rPr>
              <a:t> </a:t>
            </a:r>
            <a:r>
              <a:rPr lang="en-US" sz="1800" b="1" dirty="0" err="1">
                <a:solidFill>
                  <a:schemeClr val="accent1"/>
                </a:solidFill>
              </a:rPr>
              <a:t>brandweer</a:t>
            </a:r>
            <a:endParaRPr lang="en-US" sz="1800" b="1" dirty="0">
              <a:solidFill>
                <a:schemeClr val="accent1"/>
              </a:solidFill>
            </a:endParaRPr>
          </a:p>
          <a:p>
            <a:r>
              <a:rPr lang="en-US" sz="1800" b="1" dirty="0" err="1">
                <a:solidFill>
                  <a:schemeClr val="accent1"/>
                </a:solidFill>
              </a:rPr>
              <a:t>Aanwezigheid</a:t>
            </a:r>
            <a:r>
              <a:rPr lang="en-US" sz="1800" b="1" dirty="0">
                <a:solidFill>
                  <a:schemeClr val="accent1"/>
                </a:solidFill>
              </a:rPr>
              <a:t> van </a:t>
            </a:r>
            <a:r>
              <a:rPr lang="en-US" sz="1800" b="1" dirty="0" err="1">
                <a:solidFill>
                  <a:schemeClr val="accent1"/>
                </a:solidFill>
              </a:rPr>
              <a:t>werkende</a:t>
            </a:r>
            <a:r>
              <a:rPr lang="en-US" sz="1800" b="1" dirty="0">
                <a:solidFill>
                  <a:schemeClr val="accent1"/>
                </a:solidFill>
              </a:rPr>
              <a:t> </a:t>
            </a:r>
            <a:r>
              <a:rPr lang="en-US" sz="1800" b="1" dirty="0" err="1">
                <a:solidFill>
                  <a:schemeClr val="accent1"/>
                </a:solidFill>
              </a:rPr>
              <a:t>technische</a:t>
            </a:r>
            <a:r>
              <a:rPr lang="en-US" sz="1800" b="1" dirty="0">
                <a:solidFill>
                  <a:schemeClr val="accent1"/>
                </a:solidFill>
              </a:rPr>
              <a:t> </a:t>
            </a:r>
            <a:r>
              <a:rPr lang="en-US" sz="1800" b="1" dirty="0" err="1">
                <a:solidFill>
                  <a:schemeClr val="accent1"/>
                </a:solidFill>
              </a:rPr>
              <a:t>installaties</a:t>
            </a:r>
            <a:r>
              <a:rPr lang="en-US" sz="1800" b="1" dirty="0">
                <a:solidFill>
                  <a:schemeClr val="accent1"/>
                </a:solidFill>
              </a:rPr>
              <a:t> </a:t>
            </a:r>
            <a:r>
              <a:rPr lang="en-US" sz="1800" b="1" dirty="0" err="1">
                <a:solidFill>
                  <a:schemeClr val="accent1"/>
                </a:solidFill>
              </a:rPr>
              <a:t>tijdens</a:t>
            </a:r>
            <a:r>
              <a:rPr lang="en-US" sz="1800" b="1" dirty="0">
                <a:solidFill>
                  <a:schemeClr val="accent1"/>
                </a:solidFill>
              </a:rPr>
              <a:t> de </a:t>
            </a:r>
            <a:r>
              <a:rPr lang="en-US" sz="1800" b="1" dirty="0" err="1">
                <a:solidFill>
                  <a:schemeClr val="accent1"/>
                </a:solidFill>
              </a:rPr>
              <a:t>bouwwerkzaamheden</a:t>
            </a:r>
            <a:r>
              <a:rPr lang="en-US" sz="1800" b="1" dirty="0">
                <a:solidFill>
                  <a:schemeClr val="accent1"/>
                </a:solidFill>
              </a:rPr>
              <a:t> van de </a:t>
            </a:r>
            <a:r>
              <a:rPr lang="en-US" sz="1800" b="1" dirty="0" err="1">
                <a:solidFill>
                  <a:schemeClr val="accent1"/>
                </a:solidFill>
              </a:rPr>
              <a:t>winkel</a:t>
            </a:r>
            <a:endParaRPr lang="en-US" sz="1800" b="1" dirty="0">
              <a:solidFill>
                <a:schemeClr val="accent1"/>
              </a:solidFill>
            </a:endParaRPr>
          </a:p>
          <a:p>
            <a:r>
              <a:rPr lang="en-US" sz="1800" b="1" dirty="0" err="1">
                <a:solidFill>
                  <a:schemeClr val="accent1"/>
                </a:solidFill>
              </a:rPr>
              <a:t>Veiligheidsprotocollen</a:t>
            </a:r>
            <a:r>
              <a:rPr lang="en-US" sz="1800" b="1" dirty="0">
                <a:solidFill>
                  <a:schemeClr val="accent1"/>
                </a:solidFill>
              </a:rPr>
              <a:t> </a:t>
            </a:r>
            <a:r>
              <a:rPr lang="en-US" sz="1800" b="1" dirty="0" err="1">
                <a:solidFill>
                  <a:schemeClr val="accent1"/>
                </a:solidFill>
              </a:rPr>
              <a:t>wanneer</a:t>
            </a:r>
            <a:r>
              <a:rPr lang="en-US" sz="1800" b="1" dirty="0">
                <a:solidFill>
                  <a:schemeClr val="accent1"/>
                </a:solidFill>
              </a:rPr>
              <a:t> de </a:t>
            </a:r>
            <a:r>
              <a:rPr lang="en-US" sz="1800" b="1" dirty="0" err="1">
                <a:solidFill>
                  <a:schemeClr val="accent1"/>
                </a:solidFill>
              </a:rPr>
              <a:t>winkel</a:t>
            </a:r>
            <a:r>
              <a:rPr lang="en-US" sz="1800" b="1" dirty="0">
                <a:solidFill>
                  <a:schemeClr val="accent1"/>
                </a:solidFill>
              </a:rPr>
              <a:t> </a:t>
            </a:r>
            <a:r>
              <a:rPr lang="en-US" sz="1800" b="1" dirty="0" err="1">
                <a:solidFill>
                  <a:schemeClr val="accent1"/>
                </a:solidFill>
              </a:rPr>
              <a:t>operationeel</a:t>
            </a:r>
            <a:r>
              <a:rPr lang="en-US" sz="1800" b="1" dirty="0">
                <a:solidFill>
                  <a:schemeClr val="accent1"/>
                </a:solidFill>
              </a:rPr>
              <a:t> is</a:t>
            </a:r>
          </a:p>
          <a:p>
            <a:r>
              <a:rPr lang="en-US" sz="1800" b="1" dirty="0" err="1">
                <a:solidFill>
                  <a:schemeClr val="accent1"/>
                </a:solidFill>
              </a:rPr>
              <a:t>Noodplan</a:t>
            </a:r>
            <a:endParaRPr lang="en-US" sz="1800" b="1" dirty="0">
              <a:solidFill>
                <a:schemeClr val="accent1"/>
              </a:solidFill>
            </a:endParaRPr>
          </a:p>
          <a:p>
            <a:r>
              <a:rPr lang="en-US" sz="1800" b="1" dirty="0">
                <a:solidFill>
                  <a:schemeClr val="accent1"/>
                </a:solidFill>
              </a:rPr>
              <a:t>No-go zones </a:t>
            </a:r>
            <a:r>
              <a:rPr lang="en-US" sz="1800" b="1" dirty="0" err="1">
                <a:solidFill>
                  <a:schemeClr val="accent1"/>
                </a:solidFill>
              </a:rPr>
              <a:t>onbevoegden</a:t>
            </a:r>
            <a:r>
              <a:rPr lang="en-US" sz="1800" b="1" dirty="0">
                <a:solidFill>
                  <a:schemeClr val="accent1"/>
                </a:solidFill>
              </a:rPr>
              <a:t> /</a:t>
            </a:r>
            <a:r>
              <a:rPr lang="en-US" sz="1800" b="1" dirty="0" err="1">
                <a:solidFill>
                  <a:schemeClr val="accent1"/>
                </a:solidFill>
              </a:rPr>
              <a:t>sloten</a:t>
            </a:r>
            <a:r>
              <a:rPr lang="en-US" sz="1800" b="1" dirty="0">
                <a:solidFill>
                  <a:schemeClr val="accent1"/>
                </a:solidFill>
              </a:rPr>
              <a:t> en codes</a:t>
            </a:r>
          </a:p>
          <a:p>
            <a:r>
              <a:rPr lang="en-US" sz="1800" b="1" dirty="0" err="1">
                <a:solidFill>
                  <a:schemeClr val="accent1"/>
                </a:solidFill>
              </a:rPr>
              <a:t>Installatieverantwoordelijke</a:t>
            </a:r>
            <a:r>
              <a:rPr lang="en-US" sz="1800" b="1" dirty="0">
                <a:solidFill>
                  <a:schemeClr val="accent1"/>
                </a:solidFill>
              </a:rPr>
              <a:t> </a:t>
            </a:r>
            <a:r>
              <a:rPr lang="en-US" sz="1800" b="1" dirty="0" err="1">
                <a:solidFill>
                  <a:schemeClr val="accent1"/>
                </a:solidFill>
              </a:rPr>
              <a:t>huurder</a:t>
            </a:r>
            <a:endParaRPr lang="en-US" sz="1800" b="1" dirty="0">
              <a:solidFill>
                <a:schemeClr val="accent1"/>
              </a:solidFill>
            </a:endParaRPr>
          </a:p>
          <a:p>
            <a:r>
              <a:rPr lang="en-US" sz="1800" b="1" dirty="0" err="1">
                <a:solidFill>
                  <a:schemeClr val="accent1"/>
                </a:solidFill>
              </a:rPr>
              <a:t>Batterijen</a:t>
            </a:r>
            <a:r>
              <a:rPr lang="en-US" sz="1800" b="1" dirty="0">
                <a:solidFill>
                  <a:schemeClr val="accent1"/>
                </a:solidFill>
              </a:rPr>
              <a:t> </a:t>
            </a:r>
            <a:r>
              <a:rPr lang="en-US" sz="1800" b="1" dirty="0" err="1">
                <a:solidFill>
                  <a:schemeClr val="accent1"/>
                </a:solidFill>
              </a:rPr>
              <a:t>uithuizen</a:t>
            </a:r>
            <a:r>
              <a:rPr lang="en-US" sz="1800" b="1" dirty="0">
                <a:solidFill>
                  <a:schemeClr val="accent1"/>
                </a:solidFill>
              </a:rPr>
              <a:t> route en </a:t>
            </a:r>
            <a:r>
              <a:rPr lang="en-US" sz="1800" b="1" dirty="0" err="1">
                <a:solidFill>
                  <a:schemeClr val="accent1"/>
                </a:solidFill>
              </a:rPr>
              <a:t>invloed</a:t>
            </a:r>
            <a:r>
              <a:rPr lang="en-US" sz="1800" b="1" dirty="0">
                <a:solidFill>
                  <a:schemeClr val="accent1"/>
                </a:solidFill>
              </a:rPr>
              <a:t> op </a:t>
            </a:r>
            <a:r>
              <a:rPr lang="en-US" sz="1800" b="1" dirty="0" err="1">
                <a:solidFill>
                  <a:schemeClr val="accent1"/>
                </a:solidFill>
              </a:rPr>
              <a:t>winkelinrichting</a:t>
            </a:r>
            <a:r>
              <a:rPr lang="en-US" sz="1800" b="1" dirty="0">
                <a:solidFill>
                  <a:schemeClr val="accent1"/>
                </a:solidFill>
              </a:rPr>
              <a:t> </a:t>
            </a:r>
          </a:p>
          <a:p>
            <a:pPr lvl="1"/>
            <a:r>
              <a:rPr lang="en-US" sz="1800" b="1" dirty="0" err="1">
                <a:solidFill>
                  <a:schemeClr val="accent1"/>
                </a:solidFill>
              </a:rPr>
              <a:t>luik</a:t>
            </a:r>
            <a:r>
              <a:rPr lang="en-US" sz="1800" b="1" dirty="0">
                <a:solidFill>
                  <a:schemeClr val="accent1"/>
                </a:solidFill>
              </a:rPr>
              <a:t> in </a:t>
            </a:r>
            <a:r>
              <a:rPr lang="en-US" sz="1800" b="1" dirty="0" err="1">
                <a:solidFill>
                  <a:schemeClr val="accent1"/>
                </a:solidFill>
              </a:rPr>
              <a:t>vloer</a:t>
            </a:r>
            <a:r>
              <a:rPr lang="en-US" sz="1800" b="1" dirty="0">
                <a:solidFill>
                  <a:schemeClr val="accent1"/>
                </a:solidFill>
              </a:rPr>
              <a:t> : </a:t>
            </a:r>
            <a:r>
              <a:rPr lang="en-US" sz="1800" b="1" dirty="0" err="1">
                <a:solidFill>
                  <a:schemeClr val="accent1"/>
                </a:solidFill>
              </a:rPr>
              <a:t>ea</a:t>
            </a:r>
            <a:r>
              <a:rPr lang="en-US" sz="1800" b="1" dirty="0">
                <a:solidFill>
                  <a:schemeClr val="accent1"/>
                </a:solidFill>
              </a:rPr>
              <a:t> </a:t>
            </a:r>
            <a:r>
              <a:rPr lang="en-US" sz="1800" b="1" dirty="0" err="1">
                <a:solidFill>
                  <a:schemeClr val="accent1"/>
                </a:solidFill>
              </a:rPr>
              <a:t>tegelvloer</a:t>
            </a:r>
            <a:r>
              <a:rPr lang="en-US" sz="1800" b="1" dirty="0">
                <a:solidFill>
                  <a:schemeClr val="accent1"/>
                </a:solidFill>
              </a:rPr>
              <a:t> </a:t>
            </a:r>
            <a:r>
              <a:rPr lang="en-US" sz="1800" b="1" dirty="0" err="1">
                <a:solidFill>
                  <a:schemeClr val="accent1"/>
                </a:solidFill>
              </a:rPr>
              <a:t>wegbreken</a:t>
            </a:r>
            <a:endParaRPr lang="en-US" sz="1800" b="1" dirty="0">
              <a:solidFill>
                <a:schemeClr val="accent1"/>
              </a:solidFill>
            </a:endParaRPr>
          </a:p>
          <a:p>
            <a:pPr lvl="1"/>
            <a:r>
              <a:rPr lang="en-US" sz="1800" b="1" dirty="0">
                <a:solidFill>
                  <a:schemeClr val="accent1"/>
                </a:solidFill>
              </a:rPr>
              <a:t>wand </a:t>
            </a:r>
            <a:r>
              <a:rPr lang="en-US" sz="1800" b="1" dirty="0" err="1">
                <a:solidFill>
                  <a:schemeClr val="accent1"/>
                </a:solidFill>
              </a:rPr>
              <a:t>demonteren</a:t>
            </a:r>
            <a:endParaRPr lang="en-US" sz="1800" b="1" dirty="0">
              <a:solidFill>
                <a:schemeClr val="accent1"/>
              </a:solidFill>
            </a:endParaRPr>
          </a:p>
          <a:p>
            <a:pPr lvl="1"/>
            <a:r>
              <a:rPr lang="en-US" sz="1800" b="1" dirty="0" err="1">
                <a:solidFill>
                  <a:schemeClr val="accent1"/>
                </a:solidFill>
              </a:rPr>
              <a:t>onderstempeling</a:t>
            </a:r>
            <a:r>
              <a:rPr lang="en-US" sz="1800" b="1" dirty="0">
                <a:solidFill>
                  <a:schemeClr val="accent1"/>
                </a:solidFill>
              </a:rPr>
              <a:t> in </a:t>
            </a:r>
            <a:r>
              <a:rPr lang="en-US" sz="1800" b="1" dirty="0" err="1">
                <a:solidFill>
                  <a:schemeClr val="accent1"/>
                </a:solidFill>
              </a:rPr>
              <a:t>kelder</a:t>
            </a:r>
            <a:r>
              <a:rPr lang="en-US" sz="1800" b="1" dirty="0">
                <a:solidFill>
                  <a:schemeClr val="accent1"/>
                </a:solidFill>
              </a:rPr>
              <a:t> </a:t>
            </a:r>
          </a:p>
          <a:p>
            <a:pPr lvl="1"/>
            <a:r>
              <a:rPr lang="en-US" sz="1800" b="1" dirty="0">
                <a:solidFill>
                  <a:schemeClr val="accent1"/>
                </a:solidFill>
              </a:rPr>
              <a:t>route in en </a:t>
            </a:r>
            <a:r>
              <a:rPr lang="en-US" sz="1800" b="1" dirty="0" err="1">
                <a:solidFill>
                  <a:schemeClr val="accent1"/>
                </a:solidFill>
              </a:rPr>
              <a:t>onder</a:t>
            </a:r>
            <a:r>
              <a:rPr lang="en-US" sz="1800" b="1" dirty="0">
                <a:solidFill>
                  <a:schemeClr val="accent1"/>
                </a:solidFill>
              </a:rPr>
              <a:t> de </a:t>
            </a:r>
            <a:r>
              <a:rPr lang="en-US" sz="1800" b="1" dirty="0" err="1">
                <a:solidFill>
                  <a:schemeClr val="accent1"/>
                </a:solidFill>
              </a:rPr>
              <a:t>winkel</a:t>
            </a:r>
            <a:endParaRPr lang="en-US" sz="1800" b="1" dirty="0">
              <a:solidFill>
                <a:schemeClr val="accent1"/>
              </a:solidFill>
            </a:endParaRPr>
          </a:p>
          <a:p>
            <a:pPr lvl="1"/>
            <a:r>
              <a:rPr lang="en-US" sz="1800" b="1" dirty="0" err="1">
                <a:solidFill>
                  <a:schemeClr val="accent1"/>
                </a:solidFill>
              </a:rPr>
              <a:t>afmetingen</a:t>
            </a:r>
            <a:r>
              <a:rPr lang="en-US" sz="1800" b="1" dirty="0">
                <a:solidFill>
                  <a:schemeClr val="accent1"/>
                </a:solidFill>
              </a:rPr>
              <a:t> </a:t>
            </a:r>
            <a:r>
              <a:rPr lang="en-US" sz="1800" b="1" dirty="0" err="1">
                <a:solidFill>
                  <a:schemeClr val="accent1"/>
                </a:solidFill>
              </a:rPr>
              <a:t>deuropeningen</a:t>
            </a:r>
            <a:endParaRPr lang="en-US" sz="1800" b="1" dirty="0">
              <a:solidFill>
                <a:schemeClr val="accent1"/>
              </a:solidFill>
            </a:endParaRPr>
          </a:p>
        </p:txBody>
      </p:sp>
      <p:sp>
        <p:nvSpPr>
          <p:cNvPr id="6" name="Rectangle 5">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9136883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33000">
              <a:schemeClr val="tx2">
                <a:lumMod val="18000"/>
                <a:lumOff val="82000"/>
                <a:alpha val="16000"/>
              </a:schemeClr>
            </a:gs>
            <a:gs pos="100000">
              <a:schemeClr val="accent4">
                <a:lumMod val="45000"/>
                <a:lumOff val="55000"/>
              </a:schemeClr>
            </a:gs>
            <a:gs pos="12000">
              <a:schemeClr val="accent4">
                <a:lumMod val="45000"/>
                <a:lumOff val="55000"/>
              </a:schemeClr>
            </a:gs>
            <a:gs pos="100000">
              <a:schemeClr val="accent4">
                <a:lumMod val="30000"/>
                <a:lumOff val="70000"/>
              </a:schemeClr>
            </a:gs>
          </a:gsLst>
          <a:lin ang="0" scaled="0"/>
        </a:gra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75D595E4-11A4-13E6-9A21-3F10AE2AE114}"/>
              </a:ext>
            </a:extLst>
          </p:cNvPr>
          <p:cNvSpPr>
            <a:spLocks noGrp="1"/>
          </p:cNvSpPr>
          <p:nvPr>
            <p:ph type="title"/>
          </p:nvPr>
        </p:nvSpPr>
        <p:spPr>
          <a:xfrm>
            <a:off x="1136397" y="502021"/>
            <a:ext cx="9688296" cy="844641"/>
          </a:xfrm>
        </p:spPr>
        <p:txBody>
          <a:bodyPr anchor="b">
            <a:normAutofit/>
          </a:bodyPr>
          <a:lstStyle/>
          <a:p>
            <a:r>
              <a:rPr lang="en-US" sz="4000" b="1" dirty="0">
                <a:solidFill>
                  <a:schemeClr val="accent1"/>
                </a:solidFill>
              </a:rPr>
              <a:t>CASCO+  </a:t>
            </a:r>
            <a:r>
              <a:rPr lang="en-US" sz="4000" b="1" dirty="0" err="1">
                <a:solidFill>
                  <a:schemeClr val="accent1"/>
                </a:solidFill>
              </a:rPr>
              <a:t>opleveren</a:t>
            </a:r>
            <a:r>
              <a:rPr lang="en-US" sz="4000" b="1" dirty="0">
                <a:solidFill>
                  <a:schemeClr val="accent1"/>
                </a:solidFill>
              </a:rPr>
              <a:t> </a:t>
            </a:r>
            <a:r>
              <a:rPr lang="en-US" sz="4000" b="1" dirty="0" err="1">
                <a:solidFill>
                  <a:schemeClr val="accent1"/>
                </a:solidFill>
              </a:rPr>
              <a:t>aan</a:t>
            </a:r>
            <a:r>
              <a:rPr lang="en-US" sz="4000" b="1" dirty="0">
                <a:solidFill>
                  <a:schemeClr val="accent1"/>
                </a:solidFill>
              </a:rPr>
              <a:t> </a:t>
            </a:r>
            <a:r>
              <a:rPr lang="en-US" sz="4000" b="1" dirty="0" err="1">
                <a:solidFill>
                  <a:schemeClr val="accent1"/>
                </a:solidFill>
              </a:rPr>
              <a:t>huurder</a:t>
            </a:r>
            <a:endParaRPr lang="nl-NL" sz="4000" b="1" dirty="0">
              <a:solidFill>
                <a:schemeClr val="accent1"/>
              </a:solidFill>
            </a:endParaRPr>
          </a:p>
        </p:txBody>
      </p:sp>
      <p:sp>
        <p:nvSpPr>
          <p:cNvPr id="16" name="Content Placeholder 2">
            <a:extLst>
              <a:ext uri="{FF2B5EF4-FFF2-40B4-BE49-F238E27FC236}">
                <a16:creationId xmlns:a16="http://schemas.microsoft.com/office/drawing/2014/main" id="{0B8C2DF2-FB41-8C32-C995-A6D0A1742503}"/>
              </a:ext>
            </a:extLst>
          </p:cNvPr>
          <p:cNvSpPr>
            <a:spLocks noGrp="1"/>
          </p:cNvSpPr>
          <p:nvPr>
            <p:ph idx="1"/>
          </p:nvPr>
        </p:nvSpPr>
        <p:spPr>
          <a:xfrm>
            <a:off x="1136397" y="1995055"/>
            <a:ext cx="9688296" cy="3877712"/>
          </a:xfrm>
        </p:spPr>
        <p:txBody>
          <a:bodyPr anchor="t">
            <a:normAutofit/>
          </a:bodyPr>
          <a:lstStyle/>
          <a:p>
            <a:r>
              <a:rPr lang="en-US" sz="2000" b="1" dirty="0" err="1">
                <a:solidFill>
                  <a:schemeClr val="accent1"/>
                </a:solidFill>
              </a:rPr>
              <a:t>Pandeigenaar</a:t>
            </a:r>
            <a:r>
              <a:rPr lang="en-US" sz="2000" b="1" dirty="0">
                <a:solidFill>
                  <a:schemeClr val="accent1"/>
                </a:solidFill>
              </a:rPr>
              <a:t> </a:t>
            </a:r>
            <a:r>
              <a:rPr lang="en-US" sz="2000" b="1" dirty="0" err="1">
                <a:solidFill>
                  <a:schemeClr val="accent1"/>
                </a:solidFill>
              </a:rPr>
              <a:t>wordt</a:t>
            </a:r>
            <a:r>
              <a:rPr lang="en-US" sz="2000" b="1" dirty="0">
                <a:solidFill>
                  <a:schemeClr val="accent1"/>
                </a:solidFill>
              </a:rPr>
              <a:t> </a:t>
            </a:r>
            <a:r>
              <a:rPr lang="en-US" sz="2000" b="1" dirty="0" err="1">
                <a:solidFill>
                  <a:schemeClr val="accent1"/>
                </a:solidFill>
              </a:rPr>
              <a:t>mede-energieleverancier</a:t>
            </a:r>
            <a:r>
              <a:rPr lang="en-US" sz="2000" b="1" dirty="0">
                <a:solidFill>
                  <a:schemeClr val="accent1"/>
                </a:solidFill>
              </a:rPr>
              <a:t> </a:t>
            </a:r>
          </a:p>
          <a:p>
            <a:r>
              <a:rPr lang="en-US" sz="2000" b="1" dirty="0">
                <a:solidFill>
                  <a:schemeClr val="accent1"/>
                </a:solidFill>
              </a:rPr>
              <a:t>CAPEX </a:t>
            </a:r>
            <a:r>
              <a:rPr lang="en-US" sz="2000" b="1" dirty="0" err="1">
                <a:solidFill>
                  <a:schemeClr val="accent1"/>
                </a:solidFill>
              </a:rPr>
              <a:t>investering</a:t>
            </a:r>
            <a:r>
              <a:rPr lang="en-US" sz="2000" b="1" dirty="0">
                <a:solidFill>
                  <a:schemeClr val="accent1"/>
                </a:solidFill>
              </a:rPr>
              <a:t> is </a:t>
            </a:r>
            <a:r>
              <a:rPr lang="en-US" sz="2000" b="1" dirty="0" err="1">
                <a:solidFill>
                  <a:schemeClr val="accent1"/>
                </a:solidFill>
              </a:rPr>
              <a:t>hoog</a:t>
            </a:r>
            <a:endParaRPr lang="en-US" sz="2000" b="1" dirty="0">
              <a:solidFill>
                <a:schemeClr val="accent1"/>
              </a:solidFill>
            </a:endParaRPr>
          </a:p>
          <a:p>
            <a:r>
              <a:rPr lang="en-US" sz="2000" b="1" dirty="0">
                <a:solidFill>
                  <a:schemeClr val="accent1"/>
                </a:solidFill>
              </a:rPr>
              <a:t>OPEX lease extra Kosten</a:t>
            </a:r>
          </a:p>
          <a:p>
            <a:r>
              <a:rPr lang="en-US" sz="2000" b="1" dirty="0">
                <a:solidFill>
                  <a:schemeClr val="accent1"/>
                </a:solidFill>
              </a:rPr>
              <a:t>Veiligheid </a:t>
            </a:r>
            <a:r>
              <a:rPr lang="en-US" sz="2000" b="1" dirty="0" err="1">
                <a:solidFill>
                  <a:schemeClr val="accent1"/>
                </a:solidFill>
              </a:rPr>
              <a:t>cruciaal</a:t>
            </a:r>
            <a:r>
              <a:rPr lang="en-US" sz="2000" b="1" dirty="0">
                <a:solidFill>
                  <a:schemeClr val="accent1"/>
                </a:solidFill>
              </a:rPr>
              <a:t> en </a:t>
            </a:r>
            <a:r>
              <a:rPr lang="en-US" sz="2000" b="1" dirty="0" err="1">
                <a:solidFill>
                  <a:schemeClr val="accent1"/>
                </a:solidFill>
              </a:rPr>
              <a:t>blijft</a:t>
            </a:r>
            <a:r>
              <a:rPr lang="en-US" sz="2000" b="1" dirty="0">
                <a:solidFill>
                  <a:schemeClr val="accent1"/>
                </a:solidFill>
              </a:rPr>
              <a:t> steeds </a:t>
            </a:r>
            <a:r>
              <a:rPr lang="en-US" sz="2000" b="1" dirty="0" err="1">
                <a:solidFill>
                  <a:schemeClr val="accent1"/>
                </a:solidFill>
              </a:rPr>
              <a:t>een</a:t>
            </a:r>
            <a:r>
              <a:rPr lang="en-US" sz="2000" b="1" dirty="0">
                <a:solidFill>
                  <a:schemeClr val="accent1"/>
                </a:solidFill>
              </a:rPr>
              <a:t> Risico</a:t>
            </a:r>
          </a:p>
          <a:p>
            <a:r>
              <a:rPr lang="en-US" sz="2000" b="1" dirty="0" err="1">
                <a:solidFill>
                  <a:schemeClr val="accent1"/>
                </a:solidFill>
              </a:rPr>
              <a:t>Looptijd</a:t>
            </a:r>
            <a:r>
              <a:rPr lang="en-US" sz="2000" b="1" dirty="0">
                <a:solidFill>
                  <a:schemeClr val="accent1"/>
                </a:solidFill>
              </a:rPr>
              <a:t> </a:t>
            </a:r>
            <a:r>
              <a:rPr lang="en-US" sz="2000" b="1" dirty="0" err="1">
                <a:solidFill>
                  <a:schemeClr val="accent1"/>
                </a:solidFill>
              </a:rPr>
              <a:t>energieoplossing</a:t>
            </a:r>
            <a:r>
              <a:rPr lang="en-US" sz="2000" b="1" dirty="0">
                <a:solidFill>
                  <a:schemeClr val="accent1"/>
                </a:solidFill>
              </a:rPr>
              <a:t> i.r.t </a:t>
            </a:r>
            <a:r>
              <a:rPr lang="en-US" sz="2000" b="1" dirty="0" err="1">
                <a:solidFill>
                  <a:schemeClr val="accent1"/>
                </a:solidFill>
              </a:rPr>
              <a:t>netcongestie</a:t>
            </a:r>
            <a:r>
              <a:rPr lang="en-US" sz="2000" b="1" dirty="0">
                <a:solidFill>
                  <a:schemeClr val="accent1"/>
                </a:solidFill>
              </a:rPr>
              <a:t> </a:t>
            </a:r>
            <a:r>
              <a:rPr lang="en-US" sz="2000" b="1" dirty="0" err="1">
                <a:solidFill>
                  <a:schemeClr val="accent1"/>
                </a:solidFill>
              </a:rPr>
              <a:t>oplossing</a:t>
            </a:r>
            <a:r>
              <a:rPr lang="en-US" sz="2000" b="1" dirty="0">
                <a:solidFill>
                  <a:schemeClr val="accent1"/>
                </a:solidFill>
              </a:rPr>
              <a:t>. Risico </a:t>
            </a:r>
            <a:r>
              <a:rPr lang="en-US" sz="2000" b="1" dirty="0" err="1">
                <a:solidFill>
                  <a:schemeClr val="accent1"/>
                </a:solidFill>
              </a:rPr>
              <a:t>dat</a:t>
            </a:r>
            <a:r>
              <a:rPr lang="en-US" sz="2000" b="1" dirty="0">
                <a:solidFill>
                  <a:schemeClr val="accent1"/>
                </a:solidFill>
              </a:rPr>
              <a:t> dit </a:t>
            </a:r>
            <a:r>
              <a:rPr lang="en-US" sz="2000" b="1" dirty="0" err="1">
                <a:solidFill>
                  <a:schemeClr val="accent1"/>
                </a:solidFill>
              </a:rPr>
              <a:t>langer</a:t>
            </a:r>
            <a:r>
              <a:rPr lang="en-US" sz="2000" b="1" dirty="0">
                <a:solidFill>
                  <a:schemeClr val="accent1"/>
                </a:solidFill>
              </a:rPr>
              <a:t> </a:t>
            </a:r>
            <a:r>
              <a:rPr lang="en-US" sz="2000" b="1" dirty="0" err="1">
                <a:solidFill>
                  <a:schemeClr val="accent1"/>
                </a:solidFill>
              </a:rPr>
              <a:t>duurt</a:t>
            </a:r>
            <a:r>
              <a:rPr lang="en-US" sz="2000" b="1" dirty="0">
                <a:solidFill>
                  <a:schemeClr val="accent1"/>
                </a:solidFill>
              </a:rPr>
              <a:t> </a:t>
            </a:r>
            <a:r>
              <a:rPr lang="en-US" sz="2000" b="1" dirty="0" err="1">
                <a:solidFill>
                  <a:schemeClr val="accent1"/>
                </a:solidFill>
              </a:rPr>
              <a:t>waardoor</a:t>
            </a:r>
            <a:r>
              <a:rPr lang="en-US" sz="2000" b="1" dirty="0">
                <a:solidFill>
                  <a:schemeClr val="accent1"/>
                </a:solidFill>
              </a:rPr>
              <a:t> de </a:t>
            </a:r>
            <a:r>
              <a:rPr lang="en-US" sz="2000" b="1" dirty="0" err="1">
                <a:solidFill>
                  <a:schemeClr val="accent1"/>
                </a:solidFill>
              </a:rPr>
              <a:t>kosten</a:t>
            </a:r>
            <a:r>
              <a:rPr lang="en-US" sz="2000" b="1" dirty="0">
                <a:solidFill>
                  <a:schemeClr val="accent1"/>
                </a:solidFill>
              </a:rPr>
              <a:t> </a:t>
            </a:r>
            <a:r>
              <a:rPr lang="en-US" sz="2000" b="1" dirty="0" err="1">
                <a:solidFill>
                  <a:schemeClr val="accent1"/>
                </a:solidFill>
              </a:rPr>
              <a:t>oplopen</a:t>
            </a:r>
            <a:r>
              <a:rPr lang="en-US" sz="2000" b="1" dirty="0">
                <a:solidFill>
                  <a:schemeClr val="accent1"/>
                </a:solidFill>
              </a:rPr>
              <a:t> – </a:t>
            </a:r>
            <a:r>
              <a:rPr lang="en-US" sz="2000" b="1" dirty="0" err="1">
                <a:solidFill>
                  <a:schemeClr val="accent1"/>
                </a:solidFill>
              </a:rPr>
              <a:t>vinger</a:t>
            </a:r>
            <a:r>
              <a:rPr lang="en-US" sz="2000" b="1" dirty="0">
                <a:solidFill>
                  <a:schemeClr val="accent1"/>
                </a:solidFill>
              </a:rPr>
              <a:t> </a:t>
            </a:r>
            <a:r>
              <a:rPr lang="en-US" sz="2000" b="1" dirty="0" err="1">
                <a:solidFill>
                  <a:schemeClr val="accent1"/>
                </a:solidFill>
              </a:rPr>
              <a:t>aan</a:t>
            </a:r>
            <a:r>
              <a:rPr lang="en-US" sz="2000" b="1" dirty="0">
                <a:solidFill>
                  <a:schemeClr val="accent1"/>
                </a:solidFill>
              </a:rPr>
              <a:t> de pols</a:t>
            </a:r>
          </a:p>
          <a:p>
            <a:r>
              <a:rPr lang="en-US" sz="2000" b="1" dirty="0" err="1">
                <a:solidFill>
                  <a:schemeClr val="accent1"/>
                </a:solidFill>
              </a:rPr>
              <a:t>Verantwoordelijkheden</a:t>
            </a:r>
            <a:r>
              <a:rPr lang="en-US" sz="2000" b="1" dirty="0">
                <a:solidFill>
                  <a:schemeClr val="accent1"/>
                </a:solidFill>
              </a:rPr>
              <a:t> en </a:t>
            </a:r>
            <a:r>
              <a:rPr lang="en-US" sz="2000" b="1" dirty="0" err="1">
                <a:solidFill>
                  <a:schemeClr val="accent1"/>
                </a:solidFill>
              </a:rPr>
              <a:t>afspraken</a:t>
            </a:r>
            <a:r>
              <a:rPr lang="en-US" sz="2000" b="1" dirty="0">
                <a:solidFill>
                  <a:schemeClr val="accent1"/>
                </a:solidFill>
              </a:rPr>
              <a:t> </a:t>
            </a:r>
            <a:r>
              <a:rPr lang="en-US" sz="2000" b="1" dirty="0" err="1">
                <a:solidFill>
                  <a:schemeClr val="accent1"/>
                </a:solidFill>
              </a:rPr>
              <a:t>goed</a:t>
            </a:r>
            <a:r>
              <a:rPr lang="en-US" sz="2000" b="1" dirty="0">
                <a:solidFill>
                  <a:schemeClr val="accent1"/>
                </a:solidFill>
              </a:rPr>
              <a:t> </a:t>
            </a:r>
            <a:r>
              <a:rPr lang="en-US" sz="2000" b="1" dirty="0" err="1">
                <a:solidFill>
                  <a:schemeClr val="accent1"/>
                </a:solidFill>
              </a:rPr>
              <a:t>vastleggen</a:t>
            </a:r>
            <a:endParaRPr lang="en-US" sz="2000" b="1" dirty="0">
              <a:solidFill>
                <a:schemeClr val="accent1"/>
              </a:solidFill>
            </a:endParaRPr>
          </a:p>
          <a:p>
            <a:r>
              <a:rPr lang="en-US" sz="2000" b="1" dirty="0">
                <a:solidFill>
                  <a:schemeClr val="accent1"/>
                </a:solidFill>
              </a:rPr>
              <a:t>Check </a:t>
            </a:r>
            <a:r>
              <a:rPr lang="en-US" sz="2000" b="1" dirty="0" err="1">
                <a:solidFill>
                  <a:schemeClr val="accent1"/>
                </a:solidFill>
              </a:rPr>
              <a:t>verzekering</a:t>
            </a:r>
            <a:r>
              <a:rPr lang="en-US" sz="2000" b="1" dirty="0">
                <a:solidFill>
                  <a:schemeClr val="accent1"/>
                </a:solidFill>
              </a:rPr>
              <a:t> </a:t>
            </a:r>
          </a:p>
          <a:p>
            <a:r>
              <a:rPr lang="en-US" sz="2000" b="1" dirty="0">
                <a:solidFill>
                  <a:schemeClr val="accent1"/>
                </a:solidFill>
              </a:rPr>
              <a:t>Check </a:t>
            </a:r>
            <a:r>
              <a:rPr lang="en-US" sz="2000" b="1" dirty="0" err="1">
                <a:solidFill>
                  <a:schemeClr val="accent1"/>
                </a:solidFill>
              </a:rPr>
              <a:t>subsidie</a:t>
            </a:r>
            <a:endParaRPr lang="en-US" sz="2000" b="1" dirty="0">
              <a:solidFill>
                <a:schemeClr val="accent1"/>
              </a:solidFill>
            </a:endParaRPr>
          </a:p>
          <a:p>
            <a:r>
              <a:rPr lang="en-US" sz="2000" b="1" dirty="0">
                <a:solidFill>
                  <a:schemeClr val="accent1"/>
                </a:solidFill>
              </a:rPr>
              <a:t>Monitoring </a:t>
            </a:r>
            <a:r>
              <a:rPr lang="en-US" sz="2000" b="1" dirty="0" err="1">
                <a:solidFill>
                  <a:schemeClr val="accent1"/>
                </a:solidFill>
              </a:rPr>
              <a:t>energie</a:t>
            </a:r>
            <a:r>
              <a:rPr lang="en-US" sz="2000" b="1" dirty="0">
                <a:solidFill>
                  <a:schemeClr val="accent1"/>
                </a:solidFill>
              </a:rPr>
              <a:t> </a:t>
            </a:r>
          </a:p>
          <a:p>
            <a:pPr marL="0" indent="0">
              <a:buNone/>
            </a:pPr>
            <a:endParaRPr lang="en-US" sz="2000" b="1" dirty="0">
              <a:solidFill>
                <a:schemeClr val="accent1"/>
              </a:solidFill>
            </a:endParaRPr>
          </a:p>
          <a:p>
            <a:endParaRPr lang="nl-NL" sz="2000" dirty="0"/>
          </a:p>
        </p:txBody>
      </p:sp>
      <p:sp>
        <p:nvSpPr>
          <p:cNvPr id="34" name="Rectangle 3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6" name="Rectangle 3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634875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26032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a:extLst>
              <a:ext uri="{FF2B5EF4-FFF2-40B4-BE49-F238E27FC236}">
                <a16:creationId xmlns:a16="http://schemas.microsoft.com/office/drawing/2014/main" id="{F51A55F9-D62F-E655-AA62-904DF0761E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0729" y="1134386"/>
            <a:ext cx="5493026" cy="3021164"/>
          </a:xfrm>
          <a:prstGeom prst="rect">
            <a:avLst/>
          </a:prstGeom>
        </p:spPr>
      </p:pic>
      <p:sp>
        <p:nvSpPr>
          <p:cNvPr id="6" name="Tekstvak 5">
            <a:extLst>
              <a:ext uri="{FF2B5EF4-FFF2-40B4-BE49-F238E27FC236}">
                <a16:creationId xmlns:a16="http://schemas.microsoft.com/office/drawing/2014/main" id="{94285072-9E7E-E09D-372A-3A7F430CD59E}"/>
              </a:ext>
            </a:extLst>
          </p:cNvPr>
          <p:cNvSpPr txBox="1"/>
          <p:nvPr/>
        </p:nvSpPr>
        <p:spPr>
          <a:xfrm>
            <a:off x="3541642" y="4878658"/>
            <a:ext cx="5794269" cy="523220"/>
          </a:xfrm>
          <a:prstGeom prst="rect">
            <a:avLst/>
          </a:prstGeom>
          <a:noFill/>
        </p:spPr>
        <p:txBody>
          <a:bodyPr wrap="square" rtlCol="0">
            <a:spAutoFit/>
          </a:bodyPr>
          <a:lstStyle/>
          <a:p>
            <a:r>
              <a:rPr lang="nl-NL" sz="2800" dirty="0"/>
              <a:t>Lunchbijeenkomst 18 maart 2026</a:t>
            </a:r>
          </a:p>
        </p:txBody>
      </p:sp>
    </p:spTree>
    <p:extLst>
      <p:ext uri="{BB962C8B-B14F-4D97-AF65-F5344CB8AC3E}">
        <p14:creationId xmlns:p14="http://schemas.microsoft.com/office/powerpoint/2010/main" val="2695551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0" name="Rechthoek 9">
            <a:extLst>
              <a:ext uri="{FF2B5EF4-FFF2-40B4-BE49-F238E27FC236}">
                <a16:creationId xmlns:a16="http://schemas.microsoft.com/office/drawing/2014/main" id="{F89E721F-3AB4-4357-AD5A-BF5ADC285972}"/>
              </a:ext>
            </a:extLst>
          </p:cNvPr>
          <p:cNvSpPr/>
          <p:nvPr/>
        </p:nvSpPr>
        <p:spPr>
          <a:xfrm>
            <a:off x="875664" y="1573303"/>
            <a:ext cx="7414895" cy="646331"/>
          </a:xfrm>
          <a:prstGeom prst="rect">
            <a:avLst/>
          </a:prstGeom>
        </p:spPr>
        <p:txBody>
          <a:bodyPr wrap="square">
            <a:spAutoFit/>
          </a:bodyPr>
          <a:lstStyle/>
          <a:p>
            <a:endParaRPr lang="nl-NL" dirty="0"/>
          </a:p>
          <a:p>
            <a:endParaRPr lang="nl-NL" b="1" dirty="0"/>
          </a:p>
        </p:txBody>
      </p:sp>
      <p:pic>
        <p:nvPicPr>
          <p:cNvPr id="6" name="Afbeelding 5">
            <a:extLst>
              <a:ext uri="{FF2B5EF4-FFF2-40B4-BE49-F238E27FC236}">
                <a16:creationId xmlns:a16="http://schemas.microsoft.com/office/drawing/2014/main" id="{6692F4A2-E661-4712-B5F0-4BD8A76427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
        <p:nvSpPr>
          <p:cNvPr id="7" name="Titel 1">
            <a:extLst>
              <a:ext uri="{FF2B5EF4-FFF2-40B4-BE49-F238E27FC236}">
                <a16:creationId xmlns:a16="http://schemas.microsoft.com/office/drawing/2014/main" id="{8E0D6285-073A-45C9-A11B-2B43C55361EC}"/>
              </a:ext>
            </a:extLst>
          </p:cNvPr>
          <p:cNvSpPr txBox="1">
            <a:spLocks/>
          </p:cNvSpPr>
          <p:nvPr/>
        </p:nvSpPr>
        <p:spPr>
          <a:xfrm>
            <a:off x="1523998" y="2179430"/>
            <a:ext cx="9144000" cy="10366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6000" b="1" dirty="0"/>
              <a:t>Netcongestie</a:t>
            </a:r>
          </a:p>
        </p:txBody>
      </p:sp>
      <p:sp>
        <p:nvSpPr>
          <p:cNvPr id="2" name="Tekstvak 1">
            <a:extLst>
              <a:ext uri="{FF2B5EF4-FFF2-40B4-BE49-F238E27FC236}">
                <a16:creationId xmlns:a16="http://schemas.microsoft.com/office/drawing/2014/main" id="{4C38ED11-80F4-48D9-AB49-8027D40795A0}"/>
              </a:ext>
            </a:extLst>
          </p:cNvPr>
          <p:cNvSpPr txBox="1"/>
          <p:nvPr/>
        </p:nvSpPr>
        <p:spPr>
          <a:xfrm>
            <a:off x="3767136" y="3244334"/>
            <a:ext cx="4657725" cy="369332"/>
          </a:xfrm>
          <a:prstGeom prst="rect">
            <a:avLst/>
          </a:prstGeom>
          <a:noFill/>
        </p:spPr>
        <p:txBody>
          <a:bodyPr wrap="square" rtlCol="0">
            <a:spAutoFit/>
          </a:bodyPr>
          <a:lstStyle/>
          <a:p>
            <a:pPr algn="ctr"/>
            <a:r>
              <a:rPr lang="nl-NL" dirty="0"/>
              <a:t>mr. Anneloes de Fouw </a:t>
            </a:r>
          </a:p>
        </p:txBody>
      </p:sp>
    </p:spTree>
    <p:extLst>
      <p:ext uri="{BB962C8B-B14F-4D97-AF65-F5344CB8AC3E}">
        <p14:creationId xmlns:p14="http://schemas.microsoft.com/office/powerpoint/2010/main" val="8946373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 name="Titel 8">
            <a:extLst>
              <a:ext uri="{FF2B5EF4-FFF2-40B4-BE49-F238E27FC236}">
                <a16:creationId xmlns:a16="http://schemas.microsoft.com/office/drawing/2014/main" id="{4AF09347-4D5E-4D68-82DA-781B946CF14D}"/>
              </a:ext>
            </a:extLst>
          </p:cNvPr>
          <p:cNvSpPr>
            <a:spLocks noGrp="1"/>
          </p:cNvSpPr>
          <p:nvPr>
            <p:ph type="title"/>
          </p:nvPr>
        </p:nvSpPr>
        <p:spPr>
          <a:xfrm>
            <a:off x="4336544" y="732441"/>
            <a:ext cx="3518913" cy="590931"/>
          </a:xfrm>
          <a:prstGeom prst="rect">
            <a:avLst/>
          </a:prstGeom>
        </p:spPr>
        <p:txBody>
          <a:bodyPr wrap="none">
            <a:spAutoFit/>
          </a:bodyPr>
          <a:lstStyle/>
          <a:p>
            <a:pPr algn="ctr"/>
            <a:r>
              <a:rPr lang="nl-NL" sz="3600" b="1" dirty="0">
                <a:latin typeface="+mj-lt"/>
              </a:rPr>
              <a:t>BRICKS</a:t>
            </a:r>
            <a:r>
              <a:rPr lang="nl-NL" sz="3000" b="1" dirty="0">
                <a:latin typeface="+mj-lt"/>
              </a:rPr>
              <a:t> </a:t>
            </a:r>
            <a:r>
              <a:rPr lang="nl-NL" sz="3600" b="1" dirty="0">
                <a:latin typeface="+mj-lt"/>
              </a:rPr>
              <a:t>Advocaten</a:t>
            </a:r>
            <a:endParaRPr lang="nl-NL" sz="3000" b="1" i="0" dirty="0">
              <a:effectLst/>
              <a:latin typeface="+mj-lt"/>
            </a:endParaRPr>
          </a:p>
        </p:txBody>
      </p:sp>
      <p:sp>
        <p:nvSpPr>
          <p:cNvPr id="10" name="Rechthoek 9">
            <a:extLst>
              <a:ext uri="{FF2B5EF4-FFF2-40B4-BE49-F238E27FC236}">
                <a16:creationId xmlns:a16="http://schemas.microsoft.com/office/drawing/2014/main" id="{F89E721F-3AB4-4357-AD5A-BF5ADC285972}"/>
              </a:ext>
            </a:extLst>
          </p:cNvPr>
          <p:cNvSpPr/>
          <p:nvPr/>
        </p:nvSpPr>
        <p:spPr>
          <a:xfrm>
            <a:off x="2388551" y="1459267"/>
            <a:ext cx="7414895" cy="1015663"/>
          </a:xfrm>
          <a:prstGeom prst="rect">
            <a:avLst/>
          </a:prstGeom>
        </p:spPr>
        <p:txBody>
          <a:bodyPr wrap="square">
            <a:spAutoFit/>
          </a:bodyPr>
          <a:lstStyle/>
          <a:p>
            <a:pPr marL="342900" indent="-342900" algn="ctr">
              <a:buFont typeface="Wingdings" panose="05000000000000000000" pitchFamily="2" charset="2"/>
              <a:buChar char="§"/>
            </a:pPr>
            <a:r>
              <a:rPr lang="en-US" sz="2400" dirty="0" err="1">
                <a:latin typeface="+mj-lt"/>
              </a:rPr>
              <a:t>mr.</a:t>
            </a:r>
            <a:r>
              <a:rPr lang="en-US" sz="2400" dirty="0">
                <a:latin typeface="+mj-lt"/>
              </a:rPr>
              <a:t> Anneloes de Fouw</a:t>
            </a:r>
            <a:endParaRPr lang="nl-NL" sz="2400" dirty="0">
              <a:latin typeface="+mj-lt"/>
            </a:endParaRPr>
          </a:p>
          <a:p>
            <a:pPr algn="ctr"/>
            <a:endParaRPr lang="nl-NL" dirty="0">
              <a:latin typeface="+mj-lt"/>
            </a:endParaRPr>
          </a:p>
          <a:p>
            <a:pPr algn="ctr"/>
            <a:endParaRPr lang="nl-NL" b="1" dirty="0">
              <a:latin typeface="+mj-lt"/>
            </a:endParaRPr>
          </a:p>
        </p:txBody>
      </p:sp>
      <p:pic>
        <p:nvPicPr>
          <p:cNvPr id="2052" name="Picture 4" descr="Anneloes en Katja">
            <a:extLst>
              <a:ext uri="{FF2B5EF4-FFF2-40B4-BE49-F238E27FC236}">
                <a16:creationId xmlns:a16="http://schemas.microsoft.com/office/drawing/2014/main" id="{CA347E9F-8C70-43DB-B491-C21998809B7D}"/>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033035" y="2527977"/>
            <a:ext cx="2125929" cy="3048383"/>
          </a:xfrm>
          <a:prstGeom prst="rect">
            <a:avLst/>
          </a:prstGeom>
          <a:noFill/>
          <a:extLst>
            <a:ext uri="{909E8E84-426E-40DD-AFC4-6F175D3DCCD1}">
              <a14:hiddenFill xmlns:a14="http://schemas.microsoft.com/office/drawing/2010/main">
                <a:solidFill>
                  <a:srgbClr val="FFFFFF"/>
                </a:solidFill>
              </a14:hiddenFill>
            </a:ext>
          </a:extLst>
        </p:spPr>
      </p:pic>
      <p:pic>
        <p:nvPicPr>
          <p:cNvPr id="6" name="Afbeelding 5">
            <a:extLst>
              <a:ext uri="{FF2B5EF4-FFF2-40B4-BE49-F238E27FC236}">
                <a16:creationId xmlns:a16="http://schemas.microsoft.com/office/drawing/2014/main" id="{EF2C48CC-295A-401D-A388-CCB86FA40B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Tree>
    <p:extLst>
      <p:ext uri="{BB962C8B-B14F-4D97-AF65-F5344CB8AC3E}">
        <p14:creationId xmlns:p14="http://schemas.microsoft.com/office/powerpoint/2010/main" val="5234793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78410549-8F0A-D6D1-6AC2-990220497088}"/>
            </a:ext>
          </a:extLst>
        </p:cNvPr>
        <p:cNvGrpSpPr/>
        <p:nvPr/>
      </p:nvGrpSpPr>
      <p:grpSpPr>
        <a:xfrm>
          <a:off x="0" y="0"/>
          <a:ext cx="0" cy="0"/>
          <a:chOff x="0" y="0"/>
          <a:chExt cx="0" cy="0"/>
        </a:xfrm>
      </p:grpSpPr>
      <p:sp>
        <p:nvSpPr>
          <p:cNvPr id="4" name="Titel 1">
            <a:extLst>
              <a:ext uri="{FF2B5EF4-FFF2-40B4-BE49-F238E27FC236}">
                <a16:creationId xmlns:a16="http://schemas.microsoft.com/office/drawing/2014/main" id="{396A9BF0-874A-BCFD-BD00-8B9C076218AF}"/>
              </a:ext>
            </a:extLst>
          </p:cNvPr>
          <p:cNvSpPr>
            <a:spLocks noGrp="1"/>
          </p:cNvSpPr>
          <p:nvPr>
            <p:ph type="title"/>
          </p:nvPr>
        </p:nvSpPr>
        <p:spPr>
          <a:xfrm>
            <a:off x="838199" y="556418"/>
            <a:ext cx="10515600" cy="836954"/>
          </a:xfrm>
        </p:spPr>
        <p:txBody>
          <a:bodyPr>
            <a:normAutofit/>
          </a:bodyPr>
          <a:lstStyle/>
          <a:p>
            <a:pPr algn="ctr"/>
            <a:r>
              <a:rPr lang="nl-NL" sz="4000" b="1" dirty="0"/>
              <a:t>Elektriciteitsaansluiting</a:t>
            </a:r>
          </a:p>
        </p:txBody>
      </p:sp>
      <p:sp>
        <p:nvSpPr>
          <p:cNvPr id="5" name="Tijdelijke aanduiding voor inhoud 2">
            <a:extLst>
              <a:ext uri="{FF2B5EF4-FFF2-40B4-BE49-F238E27FC236}">
                <a16:creationId xmlns:a16="http://schemas.microsoft.com/office/drawing/2014/main" id="{244BCA27-E6D4-A8B0-1BEA-33377EBD83FD}"/>
              </a:ext>
            </a:extLst>
          </p:cNvPr>
          <p:cNvSpPr>
            <a:spLocks noGrp="1"/>
          </p:cNvSpPr>
          <p:nvPr>
            <p:ph idx="1"/>
          </p:nvPr>
        </p:nvSpPr>
        <p:spPr>
          <a:xfrm>
            <a:off x="1094013" y="1905000"/>
            <a:ext cx="10003971" cy="2547258"/>
          </a:xfrm>
        </p:spPr>
        <p:txBody>
          <a:bodyPr>
            <a:normAutofit fontScale="92500" lnSpcReduction="20000"/>
          </a:bodyPr>
          <a:lstStyle/>
          <a:p>
            <a:pPr>
              <a:buFont typeface="Wingdings" panose="05000000000000000000" pitchFamily="2" charset="2"/>
              <a:buChar char="§"/>
            </a:pPr>
            <a:r>
              <a:rPr lang="nl-NL" dirty="0">
                <a:latin typeface="+mj-lt"/>
              </a:rPr>
              <a:t>De verbinding tussen het elektriciteitsnet en de meter in de meterkast. Vanaf het elektriciteitsnet wordt energie getransporteerd naar de elektriciteitsaansluiting. </a:t>
            </a:r>
          </a:p>
          <a:p>
            <a:pPr marL="0" indent="0">
              <a:buNone/>
            </a:pPr>
            <a:endParaRPr lang="nl-NL" dirty="0">
              <a:latin typeface="+mj-lt"/>
            </a:endParaRPr>
          </a:p>
          <a:p>
            <a:pPr>
              <a:buFont typeface="Wingdings" panose="05000000000000000000" pitchFamily="2" charset="2"/>
              <a:buChar char="§"/>
            </a:pPr>
            <a:r>
              <a:rPr lang="nl-NL" dirty="0">
                <a:latin typeface="+mj-lt"/>
              </a:rPr>
              <a:t>De zwaarte of het vermogen van de elektriciteitsaansluiting bepaalt hoeveel elektriciteit tegelijkertijd kan worden gebruikt. </a:t>
            </a:r>
          </a:p>
        </p:txBody>
      </p:sp>
      <p:pic>
        <p:nvPicPr>
          <p:cNvPr id="6" name="Afbeelding 5">
            <a:extLst>
              <a:ext uri="{FF2B5EF4-FFF2-40B4-BE49-F238E27FC236}">
                <a16:creationId xmlns:a16="http://schemas.microsoft.com/office/drawing/2014/main" id="{094BBA98-106D-02DC-C023-4054A1C0B9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Tree>
    <p:extLst>
      <p:ext uri="{BB962C8B-B14F-4D97-AF65-F5344CB8AC3E}">
        <p14:creationId xmlns:p14="http://schemas.microsoft.com/office/powerpoint/2010/main" val="12084071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1084F00D-E062-FF08-E67C-342D718DB183}"/>
            </a:ext>
          </a:extLst>
        </p:cNvPr>
        <p:cNvGrpSpPr/>
        <p:nvPr/>
      </p:nvGrpSpPr>
      <p:grpSpPr>
        <a:xfrm>
          <a:off x="0" y="0"/>
          <a:ext cx="0" cy="0"/>
          <a:chOff x="0" y="0"/>
          <a:chExt cx="0" cy="0"/>
        </a:xfrm>
      </p:grpSpPr>
      <p:sp>
        <p:nvSpPr>
          <p:cNvPr id="9" name="Titel 1">
            <a:extLst>
              <a:ext uri="{FF2B5EF4-FFF2-40B4-BE49-F238E27FC236}">
                <a16:creationId xmlns:a16="http://schemas.microsoft.com/office/drawing/2014/main" id="{9E521DDF-8264-A58B-0F82-B5ABFAB6AF60}"/>
              </a:ext>
            </a:extLst>
          </p:cNvPr>
          <p:cNvSpPr>
            <a:spLocks noGrp="1"/>
          </p:cNvSpPr>
          <p:nvPr>
            <p:ph type="title"/>
          </p:nvPr>
        </p:nvSpPr>
        <p:spPr>
          <a:xfrm>
            <a:off x="838199" y="556418"/>
            <a:ext cx="10515600" cy="836954"/>
          </a:xfrm>
        </p:spPr>
        <p:txBody>
          <a:bodyPr>
            <a:normAutofit fontScale="90000"/>
          </a:bodyPr>
          <a:lstStyle/>
          <a:p>
            <a:pPr algn="ctr"/>
            <a:r>
              <a:rPr lang="nl-NL" sz="4000" b="1" dirty="0"/>
              <a:t>Problemen in de praktijk voor bedrijfsruimten</a:t>
            </a:r>
          </a:p>
        </p:txBody>
      </p:sp>
      <p:sp>
        <p:nvSpPr>
          <p:cNvPr id="10" name="Tijdelijke aanduiding voor inhoud 2">
            <a:extLst>
              <a:ext uri="{FF2B5EF4-FFF2-40B4-BE49-F238E27FC236}">
                <a16:creationId xmlns:a16="http://schemas.microsoft.com/office/drawing/2014/main" id="{62E21A0E-E033-5167-9EE5-3AD70FC68B80}"/>
              </a:ext>
            </a:extLst>
          </p:cNvPr>
          <p:cNvSpPr>
            <a:spLocks noGrp="1"/>
          </p:cNvSpPr>
          <p:nvPr>
            <p:ph idx="1"/>
          </p:nvPr>
        </p:nvSpPr>
        <p:spPr>
          <a:xfrm>
            <a:off x="702127" y="1518557"/>
            <a:ext cx="10787743" cy="3995057"/>
          </a:xfrm>
        </p:spPr>
        <p:txBody>
          <a:bodyPr>
            <a:normAutofit lnSpcReduction="10000"/>
          </a:bodyPr>
          <a:lstStyle/>
          <a:p>
            <a:pPr marL="0" indent="0">
              <a:buNone/>
            </a:pPr>
            <a:r>
              <a:rPr lang="nl-NL" sz="3200" dirty="0">
                <a:latin typeface="+mj-lt"/>
              </a:rPr>
              <a:t>Voorbeelden: </a:t>
            </a:r>
          </a:p>
          <a:p>
            <a:pPr>
              <a:buFont typeface="Wingdings" panose="05000000000000000000" pitchFamily="2" charset="2"/>
              <a:buChar char="§"/>
            </a:pPr>
            <a:r>
              <a:rPr lang="nl-NL" sz="3200" dirty="0">
                <a:latin typeface="+mj-lt"/>
              </a:rPr>
              <a:t>Een huurder en verhuurder sluiten een huurovereenkomst voor een bedrijfsruimte. Na het sluiten van de huurovereenkomst komt de huurder erachter dat er geen of een elektriciteitsaansluiting met te weinig vermogen in het gehuurde aanwezig is. Dit met als gevolg dat de huurder zijn winkel niet, althans niet op de voorgenomen wijze, zou kunnen exploiteren. </a:t>
            </a:r>
          </a:p>
        </p:txBody>
      </p:sp>
      <p:pic>
        <p:nvPicPr>
          <p:cNvPr id="11" name="Afbeelding 10">
            <a:extLst>
              <a:ext uri="{FF2B5EF4-FFF2-40B4-BE49-F238E27FC236}">
                <a16:creationId xmlns:a16="http://schemas.microsoft.com/office/drawing/2014/main" id="{33C635EE-6A9F-9ADB-1C2D-6FACCB4D6A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Tree>
    <p:extLst>
      <p:ext uri="{BB962C8B-B14F-4D97-AF65-F5344CB8AC3E}">
        <p14:creationId xmlns:p14="http://schemas.microsoft.com/office/powerpoint/2010/main" val="38098723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5D6FC5FC-CBD8-4678-83D1-8F103E6B381D}"/>
            </a:ext>
          </a:extLst>
        </p:cNvPr>
        <p:cNvGrpSpPr/>
        <p:nvPr/>
      </p:nvGrpSpPr>
      <p:grpSpPr>
        <a:xfrm>
          <a:off x="0" y="0"/>
          <a:ext cx="0" cy="0"/>
          <a:chOff x="0" y="0"/>
          <a:chExt cx="0" cy="0"/>
        </a:xfrm>
      </p:grpSpPr>
      <p:sp>
        <p:nvSpPr>
          <p:cNvPr id="5" name="Tijdelijke aanduiding voor inhoud 2">
            <a:extLst>
              <a:ext uri="{FF2B5EF4-FFF2-40B4-BE49-F238E27FC236}">
                <a16:creationId xmlns:a16="http://schemas.microsoft.com/office/drawing/2014/main" id="{F07A6644-31AD-D924-70A8-A28C108D59D6}"/>
              </a:ext>
            </a:extLst>
          </p:cNvPr>
          <p:cNvSpPr>
            <a:spLocks noGrp="1"/>
          </p:cNvSpPr>
          <p:nvPr>
            <p:ph idx="1"/>
          </p:nvPr>
        </p:nvSpPr>
        <p:spPr>
          <a:xfrm>
            <a:off x="702128" y="1975758"/>
            <a:ext cx="10787743" cy="2471056"/>
          </a:xfrm>
        </p:spPr>
        <p:txBody>
          <a:bodyPr>
            <a:normAutofit lnSpcReduction="10000"/>
          </a:bodyPr>
          <a:lstStyle/>
          <a:p>
            <a:pPr>
              <a:buFont typeface="Wingdings" panose="05000000000000000000" pitchFamily="2" charset="2"/>
              <a:buChar char="§"/>
            </a:pPr>
            <a:r>
              <a:rPr lang="nl-NL" sz="3200" dirty="0">
                <a:latin typeface="+mj-lt"/>
              </a:rPr>
              <a:t>Een huurder die een bedrijfsruimte al langere tijd huurt, kan op enig moment de </a:t>
            </a:r>
            <a:r>
              <a:rPr lang="nl-NL" sz="3200">
                <a:latin typeface="+mj-lt"/>
              </a:rPr>
              <a:t>wens hebben </a:t>
            </a:r>
            <a:r>
              <a:rPr lang="nl-NL" sz="3200" dirty="0">
                <a:latin typeface="+mj-lt"/>
              </a:rPr>
              <a:t>om zijn exploitatie grondig te verduurzamen of te moderniseren, als gevolg waarvan meer elektriciteit en dus een zwaardere aansluiting nodig is. </a:t>
            </a:r>
          </a:p>
        </p:txBody>
      </p:sp>
      <p:pic>
        <p:nvPicPr>
          <p:cNvPr id="6" name="Afbeelding 5">
            <a:extLst>
              <a:ext uri="{FF2B5EF4-FFF2-40B4-BE49-F238E27FC236}">
                <a16:creationId xmlns:a16="http://schemas.microsoft.com/office/drawing/2014/main" id="{8D10AE97-8916-B77A-D18E-D0BFB78856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Tree>
    <p:extLst>
      <p:ext uri="{BB962C8B-B14F-4D97-AF65-F5344CB8AC3E}">
        <p14:creationId xmlns:p14="http://schemas.microsoft.com/office/powerpoint/2010/main" val="2716193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itel 1">
            <a:extLst>
              <a:ext uri="{FF2B5EF4-FFF2-40B4-BE49-F238E27FC236}">
                <a16:creationId xmlns:a16="http://schemas.microsoft.com/office/drawing/2014/main" id="{59FA8808-5413-423F-88D3-913DE8558AD0}"/>
              </a:ext>
            </a:extLst>
          </p:cNvPr>
          <p:cNvSpPr>
            <a:spLocks noGrp="1"/>
          </p:cNvSpPr>
          <p:nvPr>
            <p:ph type="title"/>
          </p:nvPr>
        </p:nvSpPr>
        <p:spPr>
          <a:xfrm>
            <a:off x="838199" y="556418"/>
            <a:ext cx="10515600" cy="934926"/>
          </a:xfrm>
        </p:spPr>
        <p:txBody>
          <a:bodyPr>
            <a:normAutofit/>
          </a:bodyPr>
          <a:lstStyle/>
          <a:p>
            <a:pPr algn="ctr"/>
            <a:r>
              <a:rPr lang="nl-NL" sz="4000" b="1" dirty="0"/>
              <a:t>Wie is verantwoordelijk? </a:t>
            </a:r>
          </a:p>
        </p:txBody>
      </p:sp>
      <p:sp>
        <p:nvSpPr>
          <p:cNvPr id="5" name="Tijdelijke aanduiding voor inhoud 2">
            <a:extLst>
              <a:ext uri="{FF2B5EF4-FFF2-40B4-BE49-F238E27FC236}">
                <a16:creationId xmlns:a16="http://schemas.microsoft.com/office/drawing/2014/main" id="{EC97D8E0-42EA-47AA-9CB2-B7C74135AFD5}"/>
              </a:ext>
            </a:extLst>
          </p:cNvPr>
          <p:cNvSpPr>
            <a:spLocks noGrp="1"/>
          </p:cNvSpPr>
          <p:nvPr>
            <p:ph idx="1"/>
          </p:nvPr>
        </p:nvSpPr>
        <p:spPr>
          <a:xfrm>
            <a:off x="353735" y="1632857"/>
            <a:ext cx="11484529" cy="3418114"/>
          </a:xfrm>
        </p:spPr>
        <p:txBody>
          <a:bodyPr>
            <a:normAutofit/>
          </a:bodyPr>
          <a:lstStyle/>
          <a:p>
            <a:pPr>
              <a:buFont typeface="Wingdings" panose="05000000000000000000" pitchFamily="2" charset="2"/>
              <a:buChar char="§"/>
            </a:pPr>
            <a:r>
              <a:rPr lang="nl-NL" dirty="0">
                <a:latin typeface="+mj-lt"/>
              </a:rPr>
              <a:t>Bij het ROZ-model 2025 voor 290-bedrijfsruimte wordt uitgegaan van casco-verhuur. Onder dit casco vallen – onder meer – de ‘nutsvoorzieningen tot waar de (hoofd)meter is/komt dan wel tot een ander primair aansluitpunt’.</a:t>
            </a:r>
          </a:p>
          <a:p>
            <a:pPr>
              <a:buFont typeface="Wingdings" panose="05000000000000000000" pitchFamily="2" charset="2"/>
              <a:buChar char="§"/>
            </a:pPr>
            <a:r>
              <a:rPr lang="nl-NL" dirty="0">
                <a:latin typeface="+mj-lt"/>
              </a:rPr>
              <a:t>Gevolg: de elektriciteitsaansluiting – als die aanwezig is – behoort tot het gehuurde. </a:t>
            </a:r>
          </a:p>
          <a:p>
            <a:pPr>
              <a:buFont typeface="Wingdings" panose="05000000000000000000" pitchFamily="2" charset="2"/>
              <a:buChar char="§"/>
            </a:pPr>
            <a:r>
              <a:rPr lang="nl-NL" dirty="0">
                <a:latin typeface="+mj-lt"/>
              </a:rPr>
              <a:t>De verhuurder is verantwoordelijk.</a:t>
            </a:r>
          </a:p>
        </p:txBody>
      </p:sp>
      <p:pic>
        <p:nvPicPr>
          <p:cNvPr id="6" name="Afbeelding 5">
            <a:extLst>
              <a:ext uri="{FF2B5EF4-FFF2-40B4-BE49-F238E27FC236}">
                <a16:creationId xmlns:a16="http://schemas.microsoft.com/office/drawing/2014/main" id="{F1107C85-EF01-40E0-96C3-B31CDC337E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Tree>
    <p:extLst>
      <p:ext uri="{BB962C8B-B14F-4D97-AF65-F5344CB8AC3E}">
        <p14:creationId xmlns:p14="http://schemas.microsoft.com/office/powerpoint/2010/main" val="34661456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07C8D933-6140-7350-02B0-35332E09210F}"/>
            </a:ext>
          </a:extLst>
        </p:cNvPr>
        <p:cNvGrpSpPr/>
        <p:nvPr/>
      </p:nvGrpSpPr>
      <p:grpSpPr>
        <a:xfrm>
          <a:off x="0" y="0"/>
          <a:ext cx="0" cy="0"/>
          <a:chOff x="0" y="0"/>
          <a:chExt cx="0" cy="0"/>
        </a:xfrm>
      </p:grpSpPr>
      <p:sp>
        <p:nvSpPr>
          <p:cNvPr id="5" name="Tijdelijke aanduiding voor inhoud 2">
            <a:extLst>
              <a:ext uri="{FF2B5EF4-FFF2-40B4-BE49-F238E27FC236}">
                <a16:creationId xmlns:a16="http://schemas.microsoft.com/office/drawing/2014/main" id="{8A3E1888-F96D-2AB7-2BCF-A810722AADB7}"/>
              </a:ext>
            </a:extLst>
          </p:cNvPr>
          <p:cNvSpPr>
            <a:spLocks noGrp="1"/>
          </p:cNvSpPr>
          <p:nvPr>
            <p:ph idx="1"/>
          </p:nvPr>
        </p:nvSpPr>
        <p:spPr>
          <a:xfrm>
            <a:off x="481668" y="1817914"/>
            <a:ext cx="11228664" cy="2612572"/>
          </a:xfrm>
        </p:spPr>
        <p:txBody>
          <a:bodyPr>
            <a:normAutofit lnSpcReduction="10000"/>
          </a:bodyPr>
          <a:lstStyle/>
          <a:p>
            <a:pPr>
              <a:buFont typeface="Wingdings" panose="05000000000000000000" pitchFamily="2" charset="2"/>
              <a:buChar char="§"/>
            </a:pPr>
            <a:r>
              <a:rPr lang="nl-NL" dirty="0">
                <a:latin typeface="+mj-lt"/>
              </a:rPr>
              <a:t>Maar wat nu als er helemaal geen aansluiting aanwezig is? </a:t>
            </a:r>
          </a:p>
          <a:p>
            <a:pPr>
              <a:buFont typeface="Wingdings" panose="05000000000000000000" pitchFamily="2" charset="2"/>
              <a:buChar char="§"/>
            </a:pPr>
            <a:endParaRPr lang="nl-NL" dirty="0">
              <a:latin typeface="+mj-lt"/>
            </a:endParaRPr>
          </a:p>
          <a:p>
            <a:pPr>
              <a:buFont typeface="Wingdings" panose="05000000000000000000" pitchFamily="2" charset="2"/>
              <a:buChar char="§"/>
            </a:pPr>
            <a:r>
              <a:rPr lang="nl-NL" dirty="0">
                <a:latin typeface="+mj-lt"/>
              </a:rPr>
              <a:t>Uit de ROZ-modellen en de rechtspraak valt niet (met zekerheid) af te leiden wie ervoor verantwoordelijk is om een elektriciteitsaansluiting aan te brengen, indien deze ontbreekt in het gehuurde. </a:t>
            </a:r>
          </a:p>
          <a:p>
            <a:pPr>
              <a:buFont typeface="Wingdings" panose="05000000000000000000" pitchFamily="2" charset="2"/>
              <a:buChar char="§"/>
            </a:pPr>
            <a:endParaRPr lang="nl-NL" dirty="0">
              <a:latin typeface="+mj-lt"/>
            </a:endParaRPr>
          </a:p>
        </p:txBody>
      </p:sp>
      <p:pic>
        <p:nvPicPr>
          <p:cNvPr id="6" name="Afbeelding 5">
            <a:extLst>
              <a:ext uri="{FF2B5EF4-FFF2-40B4-BE49-F238E27FC236}">
                <a16:creationId xmlns:a16="http://schemas.microsoft.com/office/drawing/2014/main" id="{A597C0BD-2E3B-6C5B-1E58-C1C0B786CF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Tree>
    <p:extLst>
      <p:ext uri="{BB962C8B-B14F-4D97-AF65-F5344CB8AC3E}">
        <p14:creationId xmlns:p14="http://schemas.microsoft.com/office/powerpoint/2010/main" val="3401547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AD26B3B8-DF8A-720A-09A9-9C237489A38D}"/>
            </a:ext>
          </a:extLst>
        </p:cNvPr>
        <p:cNvGrpSpPr/>
        <p:nvPr/>
      </p:nvGrpSpPr>
      <p:grpSpPr>
        <a:xfrm>
          <a:off x="0" y="0"/>
          <a:ext cx="0" cy="0"/>
          <a:chOff x="0" y="0"/>
          <a:chExt cx="0" cy="0"/>
        </a:xfrm>
      </p:grpSpPr>
      <p:sp>
        <p:nvSpPr>
          <p:cNvPr id="9" name="Tijdelijke aanduiding voor inhoud 2">
            <a:extLst>
              <a:ext uri="{FF2B5EF4-FFF2-40B4-BE49-F238E27FC236}">
                <a16:creationId xmlns:a16="http://schemas.microsoft.com/office/drawing/2014/main" id="{54183083-7D9F-FBEB-FB02-4BF46C917CAD}"/>
              </a:ext>
            </a:extLst>
          </p:cNvPr>
          <p:cNvSpPr txBox="1">
            <a:spLocks/>
          </p:cNvSpPr>
          <p:nvPr/>
        </p:nvSpPr>
        <p:spPr>
          <a:xfrm>
            <a:off x="666750" y="1524766"/>
            <a:ext cx="10858500" cy="39108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
            </a:pPr>
            <a:r>
              <a:rPr lang="nl-NL" dirty="0">
                <a:latin typeface="+mj-lt"/>
              </a:rPr>
              <a:t>Huur van een bedrijfsruimte door ASR (verhuurder) aan Aldi (huurder). </a:t>
            </a:r>
          </a:p>
          <a:p>
            <a:pPr>
              <a:buFont typeface="Wingdings" panose="05000000000000000000" pitchFamily="2" charset="2"/>
              <a:buChar char="§"/>
            </a:pPr>
            <a:r>
              <a:rPr lang="nl-NL" dirty="0">
                <a:latin typeface="+mj-lt"/>
              </a:rPr>
              <a:t>Het gehuurde wordt casco verhuurd. In de algemene bepalingen is opgenomen dat daaronder de nutsvoorzieningen vallen tot waar de (hoofd)meter is/komt dan wel tot een ander primair aansluitpunt.</a:t>
            </a:r>
          </a:p>
          <a:p>
            <a:pPr>
              <a:buFont typeface="Wingdings" panose="05000000000000000000" pitchFamily="2" charset="2"/>
              <a:buChar char="§"/>
            </a:pPr>
            <a:r>
              <a:rPr lang="nl-NL" dirty="0">
                <a:latin typeface="+mj-lt"/>
              </a:rPr>
              <a:t>Het pand had de eerste maanden onvoldoende vermogen voor het gebruik door Aldi.</a:t>
            </a:r>
          </a:p>
        </p:txBody>
      </p:sp>
      <p:pic>
        <p:nvPicPr>
          <p:cNvPr id="10" name="Afbeelding 9">
            <a:extLst>
              <a:ext uri="{FF2B5EF4-FFF2-40B4-BE49-F238E27FC236}">
                <a16:creationId xmlns:a16="http://schemas.microsoft.com/office/drawing/2014/main" id="{54EDF414-584A-E82C-2EA7-238F3FEAFCE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
        <p:nvSpPr>
          <p:cNvPr id="11" name="Titel 1">
            <a:extLst>
              <a:ext uri="{FF2B5EF4-FFF2-40B4-BE49-F238E27FC236}">
                <a16:creationId xmlns:a16="http://schemas.microsoft.com/office/drawing/2014/main" id="{08CFADC7-EFEE-C38B-1E88-5CAF5266228A}"/>
              </a:ext>
            </a:extLst>
          </p:cNvPr>
          <p:cNvSpPr txBox="1">
            <a:spLocks/>
          </p:cNvSpPr>
          <p:nvPr/>
        </p:nvSpPr>
        <p:spPr>
          <a:xfrm>
            <a:off x="1428750" y="534988"/>
            <a:ext cx="9144000" cy="1036638"/>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sz="4000" b="1" dirty="0"/>
              <a:t>Gerechtshof Den Haag 2 september 2025, ECLI:NL:GHDHA:2025:1773</a:t>
            </a:r>
          </a:p>
        </p:txBody>
      </p:sp>
    </p:spTree>
    <p:extLst>
      <p:ext uri="{BB962C8B-B14F-4D97-AF65-F5344CB8AC3E}">
        <p14:creationId xmlns:p14="http://schemas.microsoft.com/office/powerpoint/2010/main" val="6626949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89084451-BC67-4708-9F04-AA784772D76D}"/>
              </a:ext>
            </a:extLst>
          </p:cNvPr>
          <p:cNvSpPr>
            <a:spLocks noGrp="1"/>
          </p:cNvSpPr>
          <p:nvPr>
            <p:ph idx="1"/>
          </p:nvPr>
        </p:nvSpPr>
        <p:spPr>
          <a:xfrm>
            <a:off x="666750" y="662940"/>
            <a:ext cx="10858500" cy="3426143"/>
          </a:xfrm>
        </p:spPr>
        <p:txBody>
          <a:bodyPr>
            <a:noAutofit/>
          </a:bodyPr>
          <a:lstStyle/>
          <a:p>
            <a:pPr>
              <a:buFont typeface="Wingdings" panose="05000000000000000000" pitchFamily="2" charset="2"/>
              <a:buChar char="§"/>
            </a:pPr>
            <a:r>
              <a:rPr lang="nl-NL" sz="2400" dirty="0">
                <a:latin typeface="+mj-lt"/>
              </a:rPr>
              <a:t>ASR heeft op eigen initiatief aggregaten gehuurd en ter beschikking gesteld aan Aldi om het gebruik van het pand door Aldi mogelijk te maken. De extra kosten bestaan dus uit de huur van de aggregaten en de daarbij komende kosten van verbruik.</a:t>
            </a:r>
          </a:p>
          <a:p>
            <a:pPr>
              <a:buFont typeface="Wingdings" panose="05000000000000000000" pitchFamily="2" charset="2"/>
              <a:buChar char="§"/>
            </a:pPr>
            <a:r>
              <a:rPr lang="nl-NL" sz="2400" dirty="0">
                <a:latin typeface="+mj-lt"/>
              </a:rPr>
              <a:t>Voor wiens rekening komen deze kosten? </a:t>
            </a:r>
          </a:p>
          <a:p>
            <a:pPr>
              <a:buFont typeface="Wingdings" panose="05000000000000000000" pitchFamily="2" charset="2"/>
              <a:buChar char="§"/>
            </a:pPr>
            <a:r>
              <a:rPr lang="nl-NL" sz="2400" dirty="0">
                <a:latin typeface="+mj-lt"/>
              </a:rPr>
              <a:t>Het hangt af van hetgeen partijen zijn overeengekomen. Doorslaggevend was hetgeen partijen in de gegeven omstandigheden redelijkerwijs mochten verwachten op basis van elkaars verklaringen en gedragingen. </a:t>
            </a:r>
          </a:p>
          <a:p>
            <a:pPr>
              <a:buFont typeface="Wingdings" panose="05000000000000000000" pitchFamily="2" charset="2"/>
              <a:buChar char="§"/>
            </a:pPr>
            <a:r>
              <a:rPr lang="nl-NL" sz="2400" dirty="0">
                <a:latin typeface="+mj-lt"/>
              </a:rPr>
              <a:t>Partijen waren onder andere overeengekomen dat de kosten van verbruik van energie voor rekening van de huurder komen. In dit geval vielen die kosten echter hoger uit vanwege de aggregaten. </a:t>
            </a:r>
          </a:p>
        </p:txBody>
      </p:sp>
      <p:pic>
        <p:nvPicPr>
          <p:cNvPr id="4" name="Afbeelding 3">
            <a:extLst>
              <a:ext uri="{FF2B5EF4-FFF2-40B4-BE49-F238E27FC236}">
                <a16:creationId xmlns:a16="http://schemas.microsoft.com/office/drawing/2014/main" id="{FCC6BFD4-4C12-4AA0-BC93-D043621B87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Tree>
    <p:extLst>
      <p:ext uri="{BB962C8B-B14F-4D97-AF65-F5344CB8AC3E}">
        <p14:creationId xmlns:p14="http://schemas.microsoft.com/office/powerpoint/2010/main" val="856118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89084451-BC67-4708-9F04-AA784772D76D}"/>
              </a:ext>
            </a:extLst>
          </p:cNvPr>
          <p:cNvSpPr>
            <a:spLocks noGrp="1"/>
          </p:cNvSpPr>
          <p:nvPr>
            <p:ph idx="1"/>
          </p:nvPr>
        </p:nvSpPr>
        <p:spPr>
          <a:xfrm>
            <a:off x="666750" y="1514898"/>
            <a:ext cx="10858500" cy="3732016"/>
          </a:xfrm>
        </p:spPr>
        <p:txBody>
          <a:bodyPr>
            <a:noAutofit/>
          </a:bodyPr>
          <a:lstStyle/>
          <a:p>
            <a:pPr>
              <a:buFont typeface="Wingdings" panose="05000000000000000000" pitchFamily="2" charset="2"/>
              <a:buChar char="§"/>
            </a:pPr>
            <a:r>
              <a:rPr lang="nl-NL" dirty="0">
                <a:latin typeface="+mj-lt"/>
              </a:rPr>
              <a:t>Het ontbreken van de zwaardere elektriciteitsaansluiting kwalificeert als een gebrek aan het gehuurde. </a:t>
            </a:r>
          </a:p>
          <a:p>
            <a:pPr>
              <a:buFont typeface="Wingdings" panose="05000000000000000000" pitchFamily="2" charset="2"/>
              <a:buChar char="§"/>
            </a:pPr>
            <a:r>
              <a:rPr lang="nl-NL" dirty="0">
                <a:latin typeface="+mj-lt"/>
              </a:rPr>
              <a:t>Voor het beoogd gebruik als supermarkt was immers een zwaardere aansluiting nodig en dat die er zou zijn is ook toegezegd door ASR.</a:t>
            </a:r>
          </a:p>
          <a:p>
            <a:pPr>
              <a:buFont typeface="Wingdings" panose="05000000000000000000" pitchFamily="2" charset="2"/>
              <a:buChar char="§"/>
            </a:pPr>
            <a:r>
              <a:rPr lang="nl-NL" dirty="0">
                <a:latin typeface="+mj-lt"/>
              </a:rPr>
              <a:t>ASR is aansprakelijk voor zowel de kosten voor het huren van de aggregaten als de schade als gevolg van het gebrek (de hogere kosten voor het gebruik van diesel).</a:t>
            </a:r>
          </a:p>
        </p:txBody>
      </p:sp>
      <p:pic>
        <p:nvPicPr>
          <p:cNvPr id="4" name="Afbeelding 3">
            <a:extLst>
              <a:ext uri="{FF2B5EF4-FFF2-40B4-BE49-F238E27FC236}">
                <a16:creationId xmlns:a16="http://schemas.microsoft.com/office/drawing/2014/main" id="{FCC6BFD4-4C12-4AA0-BC93-D043621B87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Tree>
    <p:extLst>
      <p:ext uri="{BB962C8B-B14F-4D97-AF65-F5344CB8AC3E}">
        <p14:creationId xmlns:p14="http://schemas.microsoft.com/office/powerpoint/2010/main" val="3646492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89084451-BC67-4708-9F04-AA784772D76D}"/>
              </a:ext>
            </a:extLst>
          </p:cNvPr>
          <p:cNvSpPr>
            <a:spLocks noGrp="1"/>
          </p:cNvSpPr>
          <p:nvPr>
            <p:ph idx="1"/>
          </p:nvPr>
        </p:nvSpPr>
        <p:spPr>
          <a:xfrm>
            <a:off x="666750" y="1042035"/>
            <a:ext cx="10858500" cy="3905249"/>
          </a:xfrm>
        </p:spPr>
        <p:txBody>
          <a:bodyPr>
            <a:noAutofit/>
          </a:bodyPr>
          <a:lstStyle/>
          <a:p>
            <a:pPr>
              <a:buFont typeface="Wingdings" panose="05000000000000000000" pitchFamily="2" charset="2"/>
              <a:buChar char="§"/>
            </a:pPr>
            <a:r>
              <a:rPr lang="nl-NL" sz="2400" dirty="0">
                <a:latin typeface="+mj-lt"/>
              </a:rPr>
              <a:t>ASR wist dat Aldi een supermarkt zou gaan exploiteren en kon er in beginsel rekening mee houden dat de in het gehuurde aanwezige nutsvoorziening ook voor dat doel geschikt zou moeten zijn.</a:t>
            </a:r>
          </a:p>
          <a:p>
            <a:pPr>
              <a:buFont typeface="Wingdings" panose="05000000000000000000" pitchFamily="2" charset="2"/>
              <a:buChar char="§"/>
            </a:pPr>
            <a:r>
              <a:rPr lang="nl-NL" sz="2400" dirty="0">
                <a:latin typeface="+mj-lt"/>
              </a:rPr>
              <a:t>ASR heeft de zwaardere aansluiting aangevraagd en aan Aldi bevestigd dat een zwaardere uitsluiting op een later moment beschikbaar zou zijn.</a:t>
            </a:r>
          </a:p>
          <a:p>
            <a:pPr>
              <a:buFont typeface="Wingdings" panose="05000000000000000000" pitchFamily="2" charset="2"/>
              <a:buChar char="§"/>
            </a:pPr>
            <a:r>
              <a:rPr lang="nl-NL" sz="2400" dirty="0">
                <a:latin typeface="+mj-lt"/>
              </a:rPr>
              <a:t>ASR heeft op eigen initiatief de aggregaten gehuurd. </a:t>
            </a:r>
          </a:p>
          <a:p>
            <a:pPr>
              <a:buFont typeface="Wingdings" panose="05000000000000000000" pitchFamily="2" charset="2"/>
              <a:buChar char="§"/>
            </a:pPr>
            <a:r>
              <a:rPr lang="nl-NL" sz="2400" dirty="0">
                <a:latin typeface="+mj-lt"/>
              </a:rPr>
              <a:t>Door het feitelijk handelen van ASR voor en na de oplevering, mochten partijen over en weer hebben begrepen dat het zorgdragen van een zwaardere aansluiting een verplichting was van ASR.</a:t>
            </a:r>
          </a:p>
          <a:p>
            <a:pPr>
              <a:buFont typeface="Wingdings" panose="05000000000000000000" pitchFamily="2" charset="2"/>
              <a:buChar char="§"/>
            </a:pPr>
            <a:endParaRPr lang="nl-NL" sz="2400" dirty="0">
              <a:latin typeface="+mj-lt"/>
            </a:endParaRPr>
          </a:p>
        </p:txBody>
      </p:sp>
      <p:pic>
        <p:nvPicPr>
          <p:cNvPr id="4" name="Afbeelding 3">
            <a:extLst>
              <a:ext uri="{FF2B5EF4-FFF2-40B4-BE49-F238E27FC236}">
                <a16:creationId xmlns:a16="http://schemas.microsoft.com/office/drawing/2014/main" id="{FCC6BFD4-4C12-4AA0-BC93-D043621B87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Tree>
    <p:extLst>
      <p:ext uri="{BB962C8B-B14F-4D97-AF65-F5344CB8AC3E}">
        <p14:creationId xmlns:p14="http://schemas.microsoft.com/office/powerpoint/2010/main" val="36952587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EF2C48CC-295A-401D-A388-CCB86FA40B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
        <p:nvSpPr>
          <p:cNvPr id="11" name="Tijdelijke aanduiding voor inhoud 2">
            <a:extLst>
              <a:ext uri="{FF2B5EF4-FFF2-40B4-BE49-F238E27FC236}">
                <a16:creationId xmlns:a16="http://schemas.microsoft.com/office/drawing/2014/main" id="{F2CF6E58-ADB7-4EAE-86BC-D6449A8D532B}"/>
              </a:ext>
            </a:extLst>
          </p:cNvPr>
          <p:cNvSpPr>
            <a:spLocks noGrp="1"/>
          </p:cNvSpPr>
          <p:nvPr>
            <p:ph idx="1"/>
          </p:nvPr>
        </p:nvSpPr>
        <p:spPr>
          <a:xfrm>
            <a:off x="742950" y="938960"/>
            <a:ext cx="10858500" cy="3673793"/>
          </a:xfrm>
        </p:spPr>
        <p:txBody>
          <a:bodyPr>
            <a:noAutofit/>
          </a:bodyPr>
          <a:lstStyle/>
          <a:p>
            <a:pPr>
              <a:buFont typeface="Wingdings" panose="05000000000000000000" pitchFamily="2" charset="2"/>
              <a:buChar char="§"/>
            </a:pPr>
            <a:r>
              <a:rPr lang="nl-NL" sz="2600" dirty="0">
                <a:latin typeface="+mj-lt"/>
              </a:rPr>
              <a:t>In de zojuist besproken uitspraak kwam naar voren dat partijen overeen waren gekomen dat de huurder verantwoordelijk was voor de kosten van verbruik van energie (net zoals in het ROZ-model). ASR stelde op grond daarvan dat daarom de huurder dus verantwoordelijk zou zijn. </a:t>
            </a:r>
          </a:p>
          <a:p>
            <a:pPr>
              <a:buFont typeface="Wingdings" panose="05000000000000000000" pitchFamily="2" charset="2"/>
              <a:buChar char="§"/>
            </a:pPr>
            <a:r>
              <a:rPr lang="nl-NL" sz="2600" dirty="0">
                <a:latin typeface="+mj-lt"/>
              </a:rPr>
              <a:t>Dit argument ging niet op, omdat het voorzien van voldoende vermogen als een verplichting van de verhuurder werd gezien. Het ontbreken hiervan kwalificeerde als een gebrek dat niet toe te rekenen was aan de huurder. Ondanks de bepaling over kosten van verbruik, kwamen de kosten voor rekening van de verhuurder. </a:t>
            </a:r>
          </a:p>
        </p:txBody>
      </p:sp>
      <p:pic>
        <p:nvPicPr>
          <p:cNvPr id="12" name="Afbeelding 11">
            <a:extLst>
              <a:ext uri="{FF2B5EF4-FFF2-40B4-BE49-F238E27FC236}">
                <a16:creationId xmlns:a16="http://schemas.microsoft.com/office/drawing/2014/main" id="{F7FF6B81-0DA2-4EDA-A43B-483EDC89D5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Tree>
    <p:extLst>
      <p:ext uri="{BB962C8B-B14F-4D97-AF65-F5344CB8AC3E}">
        <p14:creationId xmlns:p14="http://schemas.microsoft.com/office/powerpoint/2010/main" val="39711488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89084451-BC67-4708-9F04-AA784772D76D}"/>
              </a:ext>
            </a:extLst>
          </p:cNvPr>
          <p:cNvSpPr>
            <a:spLocks noGrp="1"/>
          </p:cNvSpPr>
          <p:nvPr>
            <p:ph idx="1"/>
          </p:nvPr>
        </p:nvSpPr>
        <p:spPr>
          <a:xfrm>
            <a:off x="666750" y="796698"/>
            <a:ext cx="10858500" cy="4217533"/>
          </a:xfrm>
        </p:spPr>
        <p:txBody>
          <a:bodyPr>
            <a:noAutofit/>
          </a:bodyPr>
          <a:lstStyle/>
          <a:p>
            <a:pPr>
              <a:buFont typeface="Wingdings" panose="05000000000000000000" pitchFamily="2" charset="2"/>
              <a:buChar char="§"/>
            </a:pPr>
            <a:r>
              <a:rPr lang="nl-NL" dirty="0">
                <a:latin typeface="+mj-lt"/>
              </a:rPr>
              <a:t> Het ROZ-model sluit aansprakelijkheid van de verhuurder uit voor schade als gevolg van een gebrek.</a:t>
            </a:r>
          </a:p>
          <a:p>
            <a:pPr>
              <a:buFont typeface="Wingdings" panose="05000000000000000000" pitchFamily="2" charset="2"/>
              <a:buChar char="§"/>
            </a:pPr>
            <a:r>
              <a:rPr lang="nl-NL" dirty="0">
                <a:latin typeface="+mj-lt"/>
              </a:rPr>
              <a:t>Dit geldt niet indien de verhuurder het gebrek bij aangaan van de huurovereenkomst kende en met huurder daaromtrent geen nadere afspraken heeft gemaakt. </a:t>
            </a:r>
          </a:p>
          <a:p>
            <a:pPr>
              <a:buFont typeface="Wingdings" panose="05000000000000000000" pitchFamily="2" charset="2"/>
              <a:buChar char="§"/>
            </a:pPr>
            <a:r>
              <a:rPr lang="nl-NL" dirty="0">
                <a:latin typeface="+mj-lt"/>
              </a:rPr>
              <a:t>ASR was op de hoogte van het feit dat er onvoldoende vermogen in het gehuurde aanwezig zou zijn. Nu onvoldoende vermogen als gebrek werd gekwalificeerd, kon ASR, voor de hogere kosten voor het gebruik van diesel, ook geen beroep kon doen op het hierboven genoemde </a:t>
            </a:r>
            <a:r>
              <a:rPr lang="nl-NL" dirty="0" err="1">
                <a:latin typeface="+mj-lt"/>
              </a:rPr>
              <a:t>exoneratiebeding</a:t>
            </a:r>
            <a:r>
              <a:rPr lang="nl-NL" dirty="0">
                <a:latin typeface="+mj-lt"/>
              </a:rPr>
              <a:t>. </a:t>
            </a:r>
          </a:p>
        </p:txBody>
      </p:sp>
      <p:pic>
        <p:nvPicPr>
          <p:cNvPr id="4" name="Afbeelding 3">
            <a:extLst>
              <a:ext uri="{FF2B5EF4-FFF2-40B4-BE49-F238E27FC236}">
                <a16:creationId xmlns:a16="http://schemas.microsoft.com/office/drawing/2014/main" id="{FCC6BFD4-4C12-4AA0-BC93-D043621B87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
        <p:nvSpPr>
          <p:cNvPr id="5" name="Titel 1">
            <a:extLst>
              <a:ext uri="{FF2B5EF4-FFF2-40B4-BE49-F238E27FC236}">
                <a16:creationId xmlns:a16="http://schemas.microsoft.com/office/drawing/2014/main" id="{B398EEE0-EC40-4433-96C7-0601071D15FB}"/>
              </a:ext>
            </a:extLst>
          </p:cNvPr>
          <p:cNvSpPr txBox="1">
            <a:spLocks/>
          </p:cNvSpPr>
          <p:nvPr/>
        </p:nvSpPr>
        <p:spPr>
          <a:xfrm>
            <a:off x="1428750" y="534988"/>
            <a:ext cx="9144000" cy="10366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nl-NL" dirty="0">
              <a:latin typeface="+mn-lt"/>
            </a:endParaRPr>
          </a:p>
        </p:txBody>
      </p:sp>
    </p:spTree>
    <p:extLst>
      <p:ext uri="{BB962C8B-B14F-4D97-AF65-F5344CB8AC3E}">
        <p14:creationId xmlns:p14="http://schemas.microsoft.com/office/powerpoint/2010/main" val="35802285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EF2C48CC-295A-401D-A388-CCB86FA40B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5638800"/>
            <a:ext cx="2567125" cy="1219200"/>
          </a:xfrm>
          <a:prstGeom prst="rect">
            <a:avLst/>
          </a:prstGeom>
        </p:spPr>
      </p:pic>
      <p:sp>
        <p:nvSpPr>
          <p:cNvPr id="11" name="Tijdelijke aanduiding voor inhoud 2">
            <a:extLst>
              <a:ext uri="{FF2B5EF4-FFF2-40B4-BE49-F238E27FC236}">
                <a16:creationId xmlns:a16="http://schemas.microsoft.com/office/drawing/2014/main" id="{F2CF6E58-ADB7-4EAE-86BC-D6449A8D532B}"/>
              </a:ext>
            </a:extLst>
          </p:cNvPr>
          <p:cNvSpPr>
            <a:spLocks noGrp="1"/>
          </p:cNvSpPr>
          <p:nvPr>
            <p:ph idx="1"/>
          </p:nvPr>
        </p:nvSpPr>
        <p:spPr>
          <a:xfrm>
            <a:off x="666750" y="1592103"/>
            <a:ext cx="10858500" cy="3673793"/>
          </a:xfrm>
        </p:spPr>
        <p:txBody>
          <a:bodyPr>
            <a:noAutofit/>
          </a:bodyPr>
          <a:lstStyle/>
          <a:p>
            <a:pPr>
              <a:buFont typeface="Wingdings" panose="05000000000000000000" pitchFamily="2" charset="2"/>
              <a:buChar char="§"/>
            </a:pPr>
            <a:r>
              <a:rPr lang="nl-NL" sz="2400" dirty="0">
                <a:latin typeface="+mj-lt"/>
              </a:rPr>
              <a:t>Onderzoek of er een elektriciteitsaansluiting aanwezig is en of deze voldoende vermogen heeft voor het beoogde gebruik van het gehuurde.</a:t>
            </a:r>
          </a:p>
          <a:p>
            <a:pPr>
              <a:buFont typeface="Wingdings" panose="05000000000000000000" pitchFamily="2" charset="2"/>
              <a:buChar char="§"/>
            </a:pPr>
            <a:r>
              <a:rPr lang="nl-NL" sz="2400" dirty="0">
                <a:latin typeface="+mj-lt"/>
              </a:rPr>
              <a:t>Zo niet: maak afspraken over tijdelijke oplossingen, zoals een batterij of aggregaat en wie de kosten hiervan draagt.</a:t>
            </a:r>
          </a:p>
          <a:p>
            <a:pPr>
              <a:buFont typeface="Wingdings" panose="05000000000000000000" pitchFamily="2" charset="2"/>
              <a:buChar char="§"/>
            </a:pPr>
            <a:r>
              <a:rPr lang="nl-NL" sz="2400" dirty="0">
                <a:latin typeface="+mj-lt"/>
              </a:rPr>
              <a:t>Voor de verhuurder: leg vast dat een huurder op geen enkele wijze het vermogen van de elektriciteitsaansluiting kan verlagen.</a:t>
            </a:r>
          </a:p>
          <a:p>
            <a:pPr>
              <a:buFont typeface="Wingdings" panose="05000000000000000000" pitchFamily="2" charset="2"/>
              <a:buChar char="§"/>
            </a:pPr>
            <a:r>
              <a:rPr lang="nl-NL" sz="2400" dirty="0">
                <a:latin typeface="+mj-lt"/>
              </a:rPr>
              <a:t>Voor de huurder: leg vast wie er verantwoordelijk is indien de tijdelijke elektriciteitsvoorziening niet functioneert. </a:t>
            </a:r>
          </a:p>
        </p:txBody>
      </p:sp>
      <p:pic>
        <p:nvPicPr>
          <p:cNvPr id="12" name="Afbeelding 11">
            <a:extLst>
              <a:ext uri="{FF2B5EF4-FFF2-40B4-BE49-F238E27FC236}">
                <a16:creationId xmlns:a16="http://schemas.microsoft.com/office/drawing/2014/main" id="{F7FF6B81-0DA2-4EDA-A43B-483EDC89D5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5614988"/>
            <a:ext cx="2567125" cy="1243012"/>
          </a:xfrm>
          <a:prstGeom prst="rect">
            <a:avLst/>
          </a:prstGeom>
        </p:spPr>
      </p:pic>
      <p:sp>
        <p:nvSpPr>
          <p:cNvPr id="13" name="Titel 1">
            <a:extLst>
              <a:ext uri="{FF2B5EF4-FFF2-40B4-BE49-F238E27FC236}">
                <a16:creationId xmlns:a16="http://schemas.microsoft.com/office/drawing/2014/main" id="{6AFF8434-CFA7-400B-BCCD-3C865DE321D0}"/>
              </a:ext>
            </a:extLst>
          </p:cNvPr>
          <p:cNvSpPr txBox="1">
            <a:spLocks/>
          </p:cNvSpPr>
          <p:nvPr/>
        </p:nvSpPr>
        <p:spPr>
          <a:xfrm>
            <a:off x="1428750" y="534988"/>
            <a:ext cx="9144000" cy="1036638"/>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nl-NL" b="1" dirty="0"/>
              <a:t>Aandachtspunten bij het sluiten van een huurovereenkomst</a:t>
            </a:r>
          </a:p>
        </p:txBody>
      </p:sp>
    </p:spTree>
    <p:extLst>
      <p:ext uri="{BB962C8B-B14F-4D97-AF65-F5344CB8AC3E}">
        <p14:creationId xmlns:p14="http://schemas.microsoft.com/office/powerpoint/2010/main" val="30453207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66B1C6CD-0D97-A4F8-AF72-E5631BDB9725}"/>
              </a:ext>
            </a:extLst>
          </p:cNvPr>
          <p:cNvSpPr>
            <a:spLocks noGrp="1"/>
          </p:cNvSpPr>
          <p:nvPr>
            <p:ph type="body" sz="quarter" idx="13"/>
          </p:nvPr>
        </p:nvSpPr>
        <p:spPr/>
        <p:txBody>
          <a:bodyPr/>
          <a:lstStyle/>
          <a:p>
            <a:r>
              <a:rPr lang="nl-NL"/>
              <a:t>Zijn er nog</a:t>
            </a:r>
          </a:p>
          <a:p>
            <a:r>
              <a:rPr lang="nl-NL"/>
              <a:t>Vragen?</a:t>
            </a:r>
          </a:p>
        </p:txBody>
      </p:sp>
    </p:spTree>
    <p:extLst>
      <p:ext uri="{BB962C8B-B14F-4D97-AF65-F5344CB8AC3E}">
        <p14:creationId xmlns:p14="http://schemas.microsoft.com/office/powerpoint/2010/main" val="3955363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E1309-7219-2937-5C5C-64E7CA10CC54}"/>
            </a:ext>
          </a:extLst>
        </p:cNvPr>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923C130F-CE10-9B66-C44E-4021BE0C03FC}"/>
              </a:ext>
            </a:extLst>
          </p:cNvPr>
          <p:cNvSpPr>
            <a:spLocks noGrp="1"/>
          </p:cNvSpPr>
          <p:nvPr>
            <p:ph type="body" sz="quarter" idx="13"/>
          </p:nvPr>
        </p:nvSpPr>
        <p:spPr>
          <a:xfrm>
            <a:off x="713679" y="767645"/>
            <a:ext cx="10983950" cy="5565422"/>
          </a:xfrm>
        </p:spPr>
        <p:txBody>
          <a:bodyPr/>
          <a:lstStyle/>
          <a:p>
            <a:pPr>
              <a:lnSpc>
                <a:spcPct val="100000"/>
              </a:lnSpc>
            </a:pPr>
            <a:r>
              <a:rPr lang="nl-NL" sz="4800" dirty="0" err="1"/>
              <a:t>Fudura</a:t>
            </a:r>
            <a:endParaRPr lang="nl-NL" sz="4800" dirty="0"/>
          </a:p>
          <a:p>
            <a:pPr>
              <a:lnSpc>
                <a:spcPct val="100000"/>
              </a:lnSpc>
            </a:pPr>
            <a:r>
              <a:rPr lang="nl-NL" sz="1800" dirty="0"/>
              <a:t>Toine Vos 06-54702861 | </a:t>
            </a:r>
            <a:r>
              <a:rPr lang="nl-NL" sz="1800" dirty="0">
                <a:hlinkClick r:id="rId2"/>
              </a:rPr>
              <a:t>toine.vos@fudura.nl</a:t>
            </a:r>
            <a:br>
              <a:rPr lang="nl-NL" sz="1800" dirty="0"/>
            </a:br>
            <a:r>
              <a:rPr lang="nl-NL" sz="1800" dirty="0"/>
              <a:t>Laurens </a:t>
            </a:r>
            <a:r>
              <a:rPr lang="nl-NL" sz="1800" dirty="0" err="1"/>
              <a:t>Hogenbirk</a:t>
            </a:r>
            <a:r>
              <a:rPr lang="nl-NL" sz="1800" dirty="0"/>
              <a:t> 06-27928753 | </a:t>
            </a:r>
            <a:r>
              <a:rPr lang="nl-NL" sz="1800" dirty="0">
                <a:hlinkClick r:id="rId3"/>
              </a:rPr>
              <a:t>laurens.hogenbirk@fudura.nl</a:t>
            </a:r>
            <a:r>
              <a:rPr lang="nl-NL" sz="1800" dirty="0"/>
              <a:t> </a:t>
            </a:r>
            <a:r>
              <a:rPr lang="nl-NL" sz="2400" dirty="0"/>
              <a:t> </a:t>
            </a:r>
          </a:p>
          <a:p>
            <a:pPr>
              <a:lnSpc>
                <a:spcPct val="100000"/>
              </a:lnSpc>
            </a:pPr>
            <a:r>
              <a:rPr lang="nl-NL" sz="4800" dirty="0" err="1"/>
              <a:t>Redevco</a:t>
            </a:r>
            <a:endParaRPr lang="nl-NL" sz="4800" dirty="0"/>
          </a:p>
          <a:p>
            <a:pPr>
              <a:lnSpc>
                <a:spcPct val="100000"/>
              </a:lnSpc>
            </a:pPr>
            <a:r>
              <a:rPr lang="nl-NL" sz="1800" dirty="0" err="1"/>
              <a:t>Dominque</a:t>
            </a:r>
            <a:r>
              <a:rPr lang="nl-NL" sz="1800" dirty="0"/>
              <a:t> Lambrechts | </a:t>
            </a:r>
            <a:r>
              <a:rPr lang="nl-NL" sz="1800" dirty="0">
                <a:hlinkClick r:id="rId4"/>
              </a:rPr>
              <a:t>lambrechts@redevco.com</a:t>
            </a:r>
            <a:r>
              <a:rPr lang="nl-NL" sz="1800" dirty="0"/>
              <a:t> </a:t>
            </a:r>
          </a:p>
          <a:p>
            <a:pPr>
              <a:lnSpc>
                <a:spcPct val="100000"/>
              </a:lnSpc>
            </a:pPr>
            <a:r>
              <a:rPr lang="nl-NL" sz="4800" dirty="0"/>
              <a:t>BRICKS Advocaten</a:t>
            </a:r>
          </a:p>
          <a:p>
            <a:pPr>
              <a:lnSpc>
                <a:spcPct val="100000"/>
              </a:lnSpc>
            </a:pPr>
            <a:r>
              <a:rPr lang="nl-NL" sz="1800" dirty="0"/>
              <a:t>Anneloes de </a:t>
            </a:r>
            <a:r>
              <a:rPr lang="nl-NL" sz="1800" dirty="0" err="1"/>
              <a:t>Fouw</a:t>
            </a:r>
            <a:r>
              <a:rPr lang="nl-NL" sz="1800" dirty="0"/>
              <a:t> | </a:t>
            </a:r>
            <a:r>
              <a:rPr lang="nl-NL" sz="1800" dirty="0">
                <a:hlinkClick r:id="rId5"/>
              </a:rPr>
              <a:t>anneloes.defouw@bricksadvocaten.nl</a:t>
            </a:r>
            <a:r>
              <a:rPr lang="nl-NL" sz="1800" dirty="0"/>
              <a:t> </a:t>
            </a:r>
          </a:p>
        </p:txBody>
      </p:sp>
    </p:spTree>
    <p:extLst>
      <p:ext uri="{BB962C8B-B14F-4D97-AF65-F5344CB8AC3E}">
        <p14:creationId xmlns:p14="http://schemas.microsoft.com/office/powerpoint/2010/main" val="3273886580"/>
      </p:ext>
    </p:extLst>
  </p:cSld>
  <p:clrMapOvr>
    <a:masterClrMapping/>
  </p:clrMapOvr>
</p:sld>
</file>

<file path=ppt/theme/theme1.xml><?xml version="1.0" encoding="utf-8"?>
<a:theme xmlns:a="http://schemas.openxmlformats.org/drawingml/2006/main" name="Kantoorthema">
  <a:themeElements>
    <a:clrScheme name="PowerPoint Huisstijl">
      <a:dk1>
        <a:srgbClr val="FFFFFF"/>
      </a:dk1>
      <a:lt1>
        <a:srgbClr val="05286B"/>
      </a:lt1>
      <a:dk2>
        <a:srgbClr val="FFF5B9"/>
      </a:dk2>
      <a:lt2>
        <a:srgbClr val="00B0B2"/>
      </a:lt2>
      <a:accent1>
        <a:srgbClr val="05286B"/>
      </a:accent1>
      <a:accent2>
        <a:srgbClr val="00B0B2"/>
      </a:accent2>
      <a:accent3>
        <a:srgbClr val="FFBE00"/>
      </a:accent3>
      <a:accent4>
        <a:srgbClr val="733828"/>
      </a:accent4>
      <a:accent5>
        <a:srgbClr val="BCCCEA"/>
      </a:accent5>
      <a:accent6>
        <a:srgbClr val="E3F7F7"/>
      </a:accent6>
      <a:hlink>
        <a:srgbClr val="00B0B2"/>
      </a:hlink>
      <a:folHlink>
        <a:srgbClr val="FFBE00"/>
      </a:folHlink>
    </a:clrScheme>
    <a:fontScheme name="Huisstijl Fudura">
      <a:majorFont>
        <a:latin typeface="Poppins"/>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1" id="{F0C95458-5783-4BDD-9F28-E9911D49211B}" vid="{F501D8BB-4A71-4729-AAAA-FFEFE9E6B2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a2c9a28-ee0f-485e-ac97-49851bd78a45" xsi:nil="true"/>
    <lcf76f155ced4ddcb4097134ff3c332f xmlns="403541f2-a94d-4f58-9f7a-0def0bde4f2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7A65FA810437C4B94E985FD84CF4BCE" ma:contentTypeVersion="19" ma:contentTypeDescription="Een nieuw document maken." ma:contentTypeScope="" ma:versionID="fc852fcd329c60f025ac5f6eda93a5ad">
  <xsd:schema xmlns:xsd="http://www.w3.org/2001/XMLSchema" xmlns:xs="http://www.w3.org/2001/XMLSchema" xmlns:p="http://schemas.microsoft.com/office/2006/metadata/properties" xmlns:ns2="403541f2-a94d-4f58-9f7a-0def0bde4f2f" xmlns:ns3="da2c9a28-ee0f-485e-ac97-49851bd78a45" targetNamespace="http://schemas.microsoft.com/office/2006/metadata/properties" ma:root="true" ma:fieldsID="84f0065212ddb85e303753f8714a4f6a" ns2:_="" ns3:_="">
    <xsd:import namespace="403541f2-a94d-4f58-9f7a-0def0bde4f2f"/>
    <xsd:import namespace="da2c9a28-ee0f-485e-ac97-49851bd78a45"/>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LengthInSecond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3541f2-a94d-4f58-9f7a-0def0bde4f2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Afbeeldingtags" ma:readOnly="false" ma:fieldId="{5cf76f15-5ced-4ddc-b409-7134ff3c332f}" ma:taxonomyMulti="true" ma:sspId="fede4d4d-c4a1-448b-84e8-50658c01900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2c9a28-ee0f-485e-ac97-49851bd78a45" elementFormDefault="qualified">
    <xsd:import namespace="http://schemas.microsoft.com/office/2006/documentManagement/types"/>
    <xsd:import namespace="http://schemas.microsoft.com/office/infopath/2007/PartnerControls"/>
    <xsd:element name="SharedWithUsers" ma:index="14"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Gedeeld met details" ma:internalName="SharedWithDetails" ma:readOnly="true">
      <xsd:simpleType>
        <xsd:restriction base="dms:Note">
          <xsd:maxLength value="255"/>
        </xsd:restriction>
      </xsd:simpleType>
    </xsd:element>
    <xsd:element name="TaxCatchAll" ma:index="20" nillable="true" ma:displayName="Taxonomy Catch All Column" ma:hidden="true" ma:list="{d38e8787-bb34-42ef-9bf1-4d246c5833c3}" ma:internalName="TaxCatchAll" ma:showField="CatchAllData" ma:web="da2c9a28-ee0f-485e-ac97-49851bd78a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466C889-3750-4F57-88AE-FBDC6C01419A}">
  <ds:schemaRefs>
    <ds:schemaRef ds:uri="403541f2-a94d-4f58-9f7a-0def0bde4f2f"/>
    <ds:schemaRef ds:uri="da2c9a28-ee0f-485e-ac97-49851bd78a4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2D3A8DD-8A26-43FD-8522-04214F20B61D}">
  <ds:schemaRefs>
    <ds:schemaRef ds:uri="403541f2-a94d-4f58-9f7a-0def0bde4f2f"/>
    <ds:schemaRef ds:uri="da2c9a28-ee0f-485e-ac97-49851bd78a4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A37D3D6-CA6F-4AD9-9175-BEC1E08929E0}">
  <ds:schemaRefs>
    <ds:schemaRef ds:uri="http://schemas.microsoft.com/sharepoint/v3/contenttype/forms"/>
  </ds:schemaRefs>
</ds:datastoreItem>
</file>

<file path=docMetadata/LabelInfo.xml><?xml version="1.0" encoding="utf-8"?>
<clbl:labelList xmlns:clbl="http://schemas.microsoft.com/office/2020/mipLabelMetadata">
  <clbl:label id="{e0793d39-0939-496d-b129-198edd916feb}" enabled="0" method="" siteId="{e0793d39-0939-496d-b129-198edd916feb}" removed="1"/>
</clbl:labelList>
</file>

<file path=docProps/app.xml><?xml version="1.0" encoding="utf-8"?>
<Properties xmlns="http://schemas.openxmlformats.org/officeDocument/2006/extended-properties" xmlns:vt="http://schemas.openxmlformats.org/officeDocument/2006/docPropsVTypes">
  <Template>PowerPointsjabloon Fudura</Template>
  <TotalTime>139</TotalTime>
  <Words>2915</Words>
  <Application>Microsoft Office PowerPoint</Application>
  <PresentationFormat>Breedbeeld</PresentationFormat>
  <Paragraphs>366</Paragraphs>
  <Slides>42</Slides>
  <Notes>24</Notes>
  <HiddenSlides>0</HiddenSlides>
  <MMClips>1</MMClips>
  <ScaleCrop>false</ScaleCrop>
  <HeadingPairs>
    <vt:vector size="6" baseType="variant">
      <vt:variant>
        <vt:lpstr>Gebruikte lettertypen</vt:lpstr>
      </vt:variant>
      <vt:variant>
        <vt:i4>10</vt:i4>
      </vt:variant>
      <vt:variant>
        <vt:lpstr>Thema</vt:lpstr>
      </vt:variant>
      <vt:variant>
        <vt:i4>2</vt:i4>
      </vt:variant>
      <vt:variant>
        <vt:lpstr>Diatitels</vt:lpstr>
      </vt:variant>
      <vt:variant>
        <vt:i4>42</vt:i4>
      </vt:variant>
    </vt:vector>
  </HeadingPairs>
  <TitlesOfParts>
    <vt:vector size="54" baseType="lpstr">
      <vt:lpstr>Aptos</vt:lpstr>
      <vt:lpstr>Aptos Display</vt:lpstr>
      <vt:lpstr>Arial</vt:lpstr>
      <vt:lpstr>Calibri</vt:lpstr>
      <vt:lpstr>Graphik</vt:lpstr>
      <vt:lpstr>Open Sans</vt:lpstr>
      <vt:lpstr>Open Sans Light</vt:lpstr>
      <vt:lpstr>Open Sans Semibold</vt:lpstr>
      <vt:lpstr>Poppins</vt:lpstr>
      <vt:lpstr>Wingdings</vt:lpstr>
      <vt:lpstr>Kantoorthema</vt:lpstr>
      <vt:lpstr>Office Theme</vt:lpstr>
      <vt:lpstr>PowerPoint-presentatie</vt:lpstr>
      <vt:lpstr>Netcongestie &amp;  de retailvastgoedmarkt</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CASUS</vt:lpstr>
      <vt:lpstr>NETCONGESTIE </vt:lpstr>
      <vt:lpstr>Energie Oplossing</vt:lpstr>
      <vt:lpstr>Uitdagingen en oplossingen</vt:lpstr>
      <vt:lpstr>Logistiek</vt:lpstr>
      <vt:lpstr>Vraagt wel iets van pandeigenaar en huurder</vt:lpstr>
      <vt:lpstr>CASCO+  opleveren aan huurder</vt:lpstr>
      <vt:lpstr>PowerPoint-presentatie</vt:lpstr>
      <vt:lpstr>PowerPoint-presentatie</vt:lpstr>
      <vt:lpstr>PowerPoint-presentatie</vt:lpstr>
      <vt:lpstr>BRICKS Advocaten</vt:lpstr>
      <vt:lpstr>Elektriciteitsaansluiting</vt:lpstr>
      <vt:lpstr>Problemen in de praktijk voor bedrijfsruimten</vt:lpstr>
      <vt:lpstr>PowerPoint-presentatie</vt:lpstr>
      <vt:lpstr>Wie is verantwoordelijk? </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Clint van der Wal</dc:creator>
  <cp:lastModifiedBy>Marijn | MK Online Support</cp:lastModifiedBy>
  <cp:revision>8</cp:revision>
  <dcterms:created xsi:type="dcterms:W3CDTF">2026-03-12T11:29:28Z</dcterms:created>
  <dcterms:modified xsi:type="dcterms:W3CDTF">2026-08-19T10:33:02Z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0x01010097A65FA810437C4B94E985FD84CF4BCE</vt:lpwstr>
  </property>
</Properties>
</file>